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9" r:id="rId7"/>
    <p:sldId id="270" r:id="rId8"/>
    <p:sldId id="271" r:id="rId9"/>
    <p:sldId id="261" r:id="rId10"/>
    <p:sldId id="263" r:id="rId11"/>
    <p:sldId id="266" r:id="rId12"/>
    <p:sldId id="267" r:id="rId13"/>
    <p:sldId id="268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2D3AD23-4617-4D3E-8A94-B133CFF57EB6}">
          <p14:sldIdLst>
            <p14:sldId id="256"/>
            <p14:sldId id="265"/>
            <p14:sldId id="257"/>
            <p14:sldId id="258"/>
            <p14:sldId id="259"/>
            <p14:sldId id="269"/>
            <p14:sldId id="270"/>
            <p14:sldId id="271"/>
            <p14:sldId id="261"/>
            <p14:sldId id="263"/>
            <p14:sldId id="266"/>
            <p14:sldId id="267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6B969-CCF6-709B-7B25-AA944DABC96A}" v="470" dt="2024-12-03T20:53:22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336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EDUARDO RODRIGUES" userId="S::bruno.rodrigues85@fatec.sp.gov.br::c861ed01-898c-4b0e-8cc3-1d5aa385db98" providerId="AD" clId="Web-{BA16B969-CCF6-709B-7B25-AA944DABC96A}"/>
    <pc:docChg chg="addSld delSld modSld modMainMaster addSection delSection modSection">
      <pc:chgData name="BRUNO EDUARDO RODRIGUES" userId="S::bruno.rodrigues85@fatec.sp.gov.br::c861ed01-898c-4b0e-8cc3-1d5aa385db98" providerId="AD" clId="Web-{BA16B969-CCF6-709B-7B25-AA944DABC96A}" dt="2024-12-03T20:53:21.663" v="467" actId="20577"/>
      <pc:docMkLst>
        <pc:docMk/>
      </pc:docMkLst>
      <pc:sldChg chg="addSp delSp modSp mod setBg">
        <pc:chgData name="BRUNO EDUARDO RODRIGUES" userId="S::bruno.rodrigues85@fatec.sp.gov.br::c861ed01-898c-4b0e-8cc3-1d5aa385db98" providerId="AD" clId="Web-{BA16B969-CCF6-709B-7B25-AA944DABC96A}" dt="2024-12-03T19:18:57.685" v="373" actId="20577"/>
        <pc:sldMkLst>
          <pc:docMk/>
          <pc:sldMk cId="0" sldId="256"/>
        </pc:sldMkLst>
        <pc:spChg chg="mod">
          <ac:chgData name="BRUNO EDUARDO RODRIGUES" userId="S::bruno.rodrigues85@fatec.sp.gov.br::c861ed01-898c-4b0e-8cc3-1d5aa385db98" providerId="AD" clId="Web-{BA16B969-CCF6-709B-7B25-AA944DABC96A}" dt="2024-12-03T19:18:57.685" v="373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BRUNO EDUARDO RODRIGUES" userId="S::bruno.rodrigues85@fatec.sp.gov.br::c861ed01-898c-4b0e-8cc3-1d5aa385db98" providerId="AD" clId="Web-{BA16B969-CCF6-709B-7B25-AA944DABC96A}" dt="2024-12-03T19:17:55.761" v="350" actId="20577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8:33.975" v="256"/>
          <ac:spMkLst>
            <pc:docMk/>
            <pc:sldMk cId="0" sldId="256"/>
            <ac:spMk id="8" creationId="{6F5A5072-7B47-4D32-B52A-4EBBF590B8A5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8:33.975" v="256"/>
          <ac:spMkLst>
            <pc:docMk/>
            <pc:sldMk cId="0" sldId="256"/>
            <ac:spMk id="10" creationId="{9715DAF0-AE1B-46C9-8A6B-DB2AA05AB91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8:33.975" v="256"/>
          <ac:spMkLst>
            <pc:docMk/>
            <pc:sldMk cId="0" sldId="256"/>
            <ac:spMk id="12" creationId="{6016219D-510E-4184-9090-6D5578A87BD1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8:33.975" v="256"/>
          <ac:spMkLst>
            <pc:docMk/>
            <pc:sldMk cId="0" sldId="256"/>
            <ac:spMk id="14" creationId="{AFF4A713-7B75-4B21-90D7-5AB19547C728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8:33.975" v="256"/>
          <ac:spMkLst>
            <pc:docMk/>
            <pc:sldMk cId="0" sldId="256"/>
            <ac:spMk id="16" creationId="{DC631C0B-6DA6-4E57-8231-CE32B3434A7E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8:33.975" v="256"/>
          <ac:spMkLst>
            <pc:docMk/>
            <pc:sldMk cId="0" sldId="256"/>
            <ac:spMk id="18" creationId="{C29501E6-A978-4A61-9689-9085AF97A53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7:21.806" v="349"/>
          <ac:spMkLst>
            <pc:docMk/>
            <pc:sldMk cId="0" sldId="256"/>
            <ac:spMk id="23" creationId="{943CAA20-3569-4189-9E48-239A229A86C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7:21.806" v="349"/>
          <ac:spMkLst>
            <pc:docMk/>
            <pc:sldMk cId="0" sldId="256"/>
            <ac:spMk id="25" creationId="{DA542B6D-E775-4832-91DC-2D20F857813A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7:21.806" v="349"/>
          <ac:spMkLst>
            <pc:docMk/>
            <pc:sldMk cId="0" sldId="256"/>
            <ac:spMk id="30" creationId="{4D24BFD5-D814-402B-B6C4-EEF6AE14B0F2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7:21.806" v="349"/>
          <ac:spMkLst>
            <pc:docMk/>
            <pc:sldMk cId="0" sldId="256"/>
            <ac:spMk id="32" creationId="{36FED7E8-9A97-475F-9FA4-113410D4433B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7:21.806" v="349"/>
          <ac:spMkLst>
            <pc:docMk/>
            <pc:sldMk cId="0" sldId="256"/>
            <ac:spMk id="34" creationId="{2A39B854-4B6C-4F7F-A602-6F97770CED70}"/>
          </ac:spMkLst>
        </pc:spChg>
      </pc:sldChg>
      <pc:sldChg chg="addSp delSp modSp mod setBg">
        <pc:chgData name="BRUNO EDUARDO RODRIGUES" userId="S::bruno.rodrigues85@fatec.sp.gov.br::c861ed01-898c-4b0e-8cc3-1d5aa385db98" providerId="AD" clId="Web-{BA16B969-CCF6-709B-7B25-AA944DABC96A}" dt="2024-12-03T19:21:48.425" v="374" actId="20577"/>
        <pc:sldMkLst>
          <pc:docMk/>
          <pc:sldMk cId="0" sldId="257"/>
        </pc:sldMkLst>
        <pc:spChg chg="mod">
          <ac:chgData name="BRUNO EDUARDO RODRIGUES" userId="S::bruno.rodrigues85@fatec.sp.gov.br::c861ed01-898c-4b0e-8cc3-1d5aa385db98" providerId="AD" clId="Web-{BA16B969-CCF6-709B-7B25-AA944DABC96A}" dt="2024-12-03T19:07:59.708" v="255"/>
          <ac:spMkLst>
            <pc:docMk/>
            <pc:sldMk cId="0" sldId="257"/>
            <ac:spMk id="2" creationId="{00000000-0000-0000-0000-000000000000}"/>
          </ac:spMkLst>
        </pc:spChg>
        <pc:spChg chg="mod">
          <ac:chgData name="BRUNO EDUARDO RODRIGUES" userId="S::bruno.rodrigues85@fatec.sp.gov.br::c861ed01-898c-4b0e-8cc3-1d5aa385db98" providerId="AD" clId="Web-{BA16B969-CCF6-709B-7B25-AA944DABC96A}" dt="2024-12-03T19:21:48.425" v="374" actId="20577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7:59.708" v="255"/>
          <ac:spMkLst>
            <pc:docMk/>
            <pc:sldMk cId="0" sldId="257"/>
            <ac:spMk id="8" creationId="{1B15ED52-F352-441B-82BF-E0EA34836D08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7:59.708" v="255"/>
          <ac:spMkLst>
            <pc:docMk/>
            <pc:sldMk cId="0" sldId="257"/>
            <ac:spMk id="10" creationId="{3B2E3793-BFE6-45A2-9B7B-E18844431C99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7:59.708" v="255"/>
          <ac:spMkLst>
            <pc:docMk/>
            <pc:sldMk cId="0" sldId="257"/>
            <ac:spMk id="12" creationId="{BC4C4868-CB8F-4AF9-9CDB-8108F2C19B67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7:59.708" v="255"/>
          <ac:spMkLst>
            <pc:docMk/>
            <pc:sldMk cId="0" sldId="257"/>
            <ac:spMk id="14" creationId="{375E0459-6403-40CD-989D-56A4407CA12E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7:59.708" v="255"/>
          <ac:spMkLst>
            <pc:docMk/>
            <pc:sldMk cId="0" sldId="257"/>
            <ac:spMk id="16" creationId="{53E5B1A8-3AC9-4BD1-9BBC-78CA94F2D1BA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07:59.708" v="255"/>
          <ac:spMkLst>
            <pc:docMk/>
            <pc:sldMk cId="0" sldId="257"/>
            <ac:spMk id="21" creationId="{100EDD19-6802-4EC3-95CE-CFFAB042CFD6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07:59.708" v="255"/>
          <ac:spMkLst>
            <pc:docMk/>
            <pc:sldMk cId="0" sldId="257"/>
            <ac:spMk id="23" creationId="{DB17E863-922E-4C26-BD64-E8FD41D28661}"/>
          </ac:spMkLst>
        </pc:spChg>
      </pc:sldChg>
      <pc:sldChg chg="addSp delSp modSp mod setBg">
        <pc:chgData name="BRUNO EDUARDO RODRIGUES" userId="S::bruno.rodrigues85@fatec.sp.gov.br::c861ed01-898c-4b0e-8cc3-1d5aa385db98" providerId="AD" clId="Web-{BA16B969-CCF6-709B-7B25-AA944DABC96A}" dt="2024-12-03T19:07:23.097" v="254"/>
        <pc:sldMkLst>
          <pc:docMk/>
          <pc:sldMk cId="0" sldId="258"/>
        </pc:sldMkLst>
        <pc:spChg chg="mod">
          <ac:chgData name="BRUNO EDUARDO RODRIGUES" userId="S::bruno.rodrigues85@fatec.sp.gov.br::c861ed01-898c-4b0e-8cc3-1d5aa385db98" providerId="AD" clId="Web-{BA16B969-CCF6-709B-7B25-AA944DABC96A}" dt="2024-12-03T19:07:23.097" v="254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BRUNO EDUARDO RODRIGUES" userId="S::bruno.rodrigues85@fatec.sp.gov.br::c861ed01-898c-4b0e-8cc3-1d5aa385db98" providerId="AD" clId="Web-{BA16B969-CCF6-709B-7B25-AA944DABC96A}" dt="2024-12-03T18:15:43.931" v="206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7:23.097" v="254"/>
          <ac:spMkLst>
            <pc:docMk/>
            <pc:sldMk cId="0" sldId="258"/>
            <ac:spMk id="9" creationId="{BACC6370-2D7E-4714-9D71-7542949D7D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7:23.097" v="254"/>
          <ac:spMkLst>
            <pc:docMk/>
            <pc:sldMk cId="0" sldId="258"/>
            <ac:spMk id="11" creationId="{F68B3F68-107C-434F-AA38-110D5EA91B85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7:23.097" v="254"/>
          <ac:spMkLst>
            <pc:docMk/>
            <pc:sldMk cId="0" sldId="258"/>
            <ac:spMk id="13" creationId="{AAD0DBB9-1A4B-4391-81D4-CB19F9AB918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7:23.097" v="254"/>
          <ac:spMkLst>
            <pc:docMk/>
            <pc:sldMk cId="0" sldId="258"/>
            <ac:spMk id="15" creationId="{063BBA22-50EA-4C4D-BE05-F1CE4E63AA56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07:23.097" v="254"/>
          <ac:spMkLst>
            <pc:docMk/>
            <pc:sldMk cId="0" sldId="258"/>
            <ac:spMk id="20" creationId="{35DB3719-6FDC-4E5D-891D-FF40B7300F64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07:23.097" v="254"/>
          <ac:spMkLst>
            <pc:docMk/>
            <pc:sldMk cId="0" sldId="258"/>
            <ac:spMk id="22" creationId="{E0CBAC23-2E3F-4A90-BA59-F8299F6A5439}"/>
          </ac:spMkLst>
        </pc:spChg>
        <pc:graphicFrameChg chg="add mod modGraphic">
          <ac:chgData name="BRUNO EDUARDO RODRIGUES" userId="S::bruno.rodrigues85@fatec.sp.gov.br::c861ed01-898c-4b0e-8cc3-1d5aa385db98" providerId="AD" clId="Web-{BA16B969-CCF6-709B-7B25-AA944DABC96A}" dt="2024-12-03T19:07:23.097" v="254"/>
          <ac:graphicFrameMkLst>
            <pc:docMk/>
            <pc:sldMk cId="0" sldId="258"/>
            <ac:graphicFrameMk id="5" creationId="{6EEB65CA-EF61-36D3-9F1A-C232BB98191F}"/>
          </ac:graphicFrameMkLst>
        </pc:graphicFrameChg>
      </pc:sldChg>
      <pc:sldChg chg="addSp delSp modSp mod setBg">
        <pc:chgData name="BRUNO EDUARDO RODRIGUES" userId="S::bruno.rodrigues85@fatec.sp.gov.br::c861ed01-898c-4b0e-8cc3-1d5aa385db98" providerId="AD" clId="Web-{BA16B969-CCF6-709B-7B25-AA944DABC96A}" dt="2024-12-03T19:22:01.988" v="375" actId="20577"/>
        <pc:sldMkLst>
          <pc:docMk/>
          <pc:sldMk cId="0" sldId="259"/>
        </pc:sldMkLst>
        <pc:spChg chg="mod">
          <ac:chgData name="BRUNO EDUARDO RODRIGUES" userId="S::bruno.rodrigues85@fatec.sp.gov.br::c861ed01-898c-4b0e-8cc3-1d5aa385db98" providerId="AD" clId="Web-{BA16B969-CCF6-709B-7B25-AA944DABC96A}" dt="2024-12-03T19:10:04.556" v="259"/>
          <ac:spMkLst>
            <pc:docMk/>
            <pc:sldMk cId="0" sldId="259"/>
            <ac:spMk id="2" creationId="{00000000-0000-0000-0000-000000000000}"/>
          </ac:spMkLst>
        </pc:spChg>
        <pc:spChg chg="mod">
          <ac:chgData name="BRUNO EDUARDO RODRIGUES" userId="S::bruno.rodrigues85@fatec.sp.gov.br::c861ed01-898c-4b0e-8cc3-1d5aa385db98" providerId="AD" clId="Web-{BA16B969-CCF6-709B-7B25-AA944DABC96A}" dt="2024-12-03T19:22:01.988" v="375" actId="20577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04.556" v="259"/>
          <ac:spMkLst>
            <pc:docMk/>
            <pc:sldMk cId="0" sldId="259"/>
            <ac:spMk id="8" creationId="{1B15ED52-F352-441B-82BF-E0EA34836D08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04.556" v="259"/>
          <ac:spMkLst>
            <pc:docMk/>
            <pc:sldMk cId="0" sldId="259"/>
            <ac:spMk id="10" creationId="{3B2E3793-BFE6-45A2-9B7B-E18844431C99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04.556" v="259"/>
          <ac:spMkLst>
            <pc:docMk/>
            <pc:sldMk cId="0" sldId="259"/>
            <ac:spMk id="12" creationId="{BC4C4868-CB8F-4AF9-9CDB-8108F2C19B67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04.556" v="259"/>
          <ac:spMkLst>
            <pc:docMk/>
            <pc:sldMk cId="0" sldId="259"/>
            <ac:spMk id="14" creationId="{375E0459-6403-40CD-989D-56A4407CA12E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04.556" v="259"/>
          <ac:spMkLst>
            <pc:docMk/>
            <pc:sldMk cId="0" sldId="259"/>
            <ac:spMk id="16" creationId="{53E5B1A8-3AC9-4BD1-9BBC-78CA94F2D1BA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0:04.556" v="259"/>
          <ac:spMkLst>
            <pc:docMk/>
            <pc:sldMk cId="0" sldId="259"/>
            <ac:spMk id="21" creationId="{777A147A-9ED8-46B4-8660-1B3C2AA880B5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0:04.556" v="259"/>
          <ac:spMkLst>
            <pc:docMk/>
            <pc:sldMk cId="0" sldId="259"/>
            <ac:spMk id="23" creationId="{5D6C15A0-C087-4593-8414-2B4EC1CDC3DE}"/>
          </ac:spMkLst>
        </pc:spChg>
      </pc:sldChg>
      <pc:sldChg chg="addSp delSp modSp del mod setBg">
        <pc:chgData name="BRUNO EDUARDO RODRIGUES" userId="S::bruno.rodrigues85@fatec.sp.gov.br::c861ed01-898c-4b0e-8cc3-1d5aa385db98" providerId="AD" clId="Web-{BA16B969-CCF6-709B-7B25-AA944DABC96A}" dt="2024-12-03T20:02:24.116" v="445"/>
        <pc:sldMkLst>
          <pc:docMk/>
          <pc:sldMk cId="0" sldId="260"/>
        </pc:sldMkLst>
        <pc:spChg chg="mod">
          <ac:chgData name="BRUNO EDUARDO RODRIGUES" userId="S::bruno.rodrigues85@fatec.sp.gov.br::c861ed01-898c-4b0e-8cc3-1d5aa385db98" providerId="AD" clId="Web-{BA16B969-CCF6-709B-7B25-AA944DABC96A}" dt="2024-12-03T19:16:02.725" v="344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BRUNO EDUARDO RODRIGUES" userId="S::bruno.rodrigues85@fatec.sp.gov.br::c861ed01-898c-4b0e-8cc3-1d5aa385db98" providerId="AD" clId="Web-{BA16B969-CCF6-709B-7B25-AA944DABC96A}" dt="2024-12-03T18:15:05.539" v="205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02.725" v="344"/>
          <ac:spMkLst>
            <pc:docMk/>
            <pc:sldMk cId="0" sldId="260"/>
            <ac:spMk id="9" creationId="{BACC6370-2D7E-4714-9D71-7542949D7D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02.725" v="344"/>
          <ac:spMkLst>
            <pc:docMk/>
            <pc:sldMk cId="0" sldId="260"/>
            <ac:spMk id="11" creationId="{F68B3F68-107C-434F-AA38-110D5EA91B85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02.725" v="344"/>
          <ac:spMkLst>
            <pc:docMk/>
            <pc:sldMk cId="0" sldId="260"/>
            <ac:spMk id="13" creationId="{AAD0DBB9-1A4B-4391-81D4-CB19F9AB918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02.725" v="344"/>
          <ac:spMkLst>
            <pc:docMk/>
            <pc:sldMk cId="0" sldId="260"/>
            <ac:spMk id="15" creationId="{063BBA22-50EA-4C4D-BE05-F1CE4E63AA56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6:02.725" v="344"/>
          <ac:spMkLst>
            <pc:docMk/>
            <pc:sldMk cId="0" sldId="260"/>
            <ac:spMk id="20" creationId="{6C4028FD-8BAA-4A19-BFDE-594D991B7552}"/>
          </ac:spMkLst>
        </pc:spChg>
        <pc:graphicFrameChg chg="add mod modGraphic">
          <ac:chgData name="BRUNO EDUARDO RODRIGUES" userId="S::bruno.rodrigues85@fatec.sp.gov.br::c861ed01-898c-4b0e-8cc3-1d5aa385db98" providerId="AD" clId="Web-{BA16B969-CCF6-709B-7B25-AA944DABC96A}" dt="2024-12-03T19:46:24.439" v="407" actId="1076"/>
          <ac:graphicFrameMkLst>
            <pc:docMk/>
            <pc:sldMk cId="0" sldId="260"/>
            <ac:graphicFrameMk id="5" creationId="{E7FA827A-0423-B9DF-9C86-FDA7695A6434}"/>
          </ac:graphicFrameMkLst>
        </pc:graphicFrameChg>
      </pc:sldChg>
      <pc:sldChg chg="addSp delSp modSp mod setBg">
        <pc:chgData name="BRUNO EDUARDO RODRIGUES" userId="S::bruno.rodrigues85@fatec.sp.gov.br::c861ed01-898c-4b0e-8cc3-1d5aa385db98" providerId="AD" clId="Web-{BA16B969-CCF6-709B-7B25-AA944DABC96A}" dt="2024-12-03T19:15:40.959" v="343"/>
        <pc:sldMkLst>
          <pc:docMk/>
          <pc:sldMk cId="0" sldId="261"/>
        </pc:sldMkLst>
        <pc:spChg chg="mod">
          <ac:chgData name="BRUNO EDUARDO RODRIGUES" userId="S::bruno.rodrigues85@fatec.sp.gov.br::c861ed01-898c-4b0e-8cc3-1d5aa385db98" providerId="AD" clId="Web-{BA16B969-CCF6-709B-7B25-AA944DABC96A}" dt="2024-12-03T19:15:40.959" v="343"/>
          <ac:spMkLst>
            <pc:docMk/>
            <pc:sldMk cId="0" sldId="261"/>
            <ac:spMk id="2" creationId="{00000000-0000-0000-0000-000000000000}"/>
          </ac:spMkLst>
        </pc:spChg>
        <pc:spChg chg="del mod">
          <ac:chgData name="BRUNO EDUARDO RODRIGUES" userId="S::bruno.rodrigues85@fatec.sp.gov.br::c861ed01-898c-4b0e-8cc3-1d5aa385db98" providerId="AD" clId="Web-{BA16B969-CCF6-709B-7B25-AA944DABC96A}" dt="2024-12-03T18:14:46.835" v="204"/>
          <ac:spMkLst>
            <pc:docMk/>
            <pc:sldMk cId="0" sldId="261"/>
            <ac:spMk id="3" creationId="{00000000-0000-0000-0000-00000000000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5:40.959" v="343"/>
          <ac:spMkLst>
            <pc:docMk/>
            <pc:sldMk cId="0" sldId="261"/>
            <ac:spMk id="9" creationId="{BACC6370-2D7E-4714-9D71-7542949D7D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5:40.959" v="343"/>
          <ac:spMkLst>
            <pc:docMk/>
            <pc:sldMk cId="0" sldId="261"/>
            <ac:spMk id="11" creationId="{F68B3F68-107C-434F-AA38-110D5EA91B85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5:40.959" v="343"/>
          <ac:spMkLst>
            <pc:docMk/>
            <pc:sldMk cId="0" sldId="261"/>
            <ac:spMk id="13" creationId="{AAD0DBB9-1A4B-4391-81D4-CB19F9AB918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5:40.959" v="343"/>
          <ac:spMkLst>
            <pc:docMk/>
            <pc:sldMk cId="0" sldId="261"/>
            <ac:spMk id="15" creationId="{063BBA22-50EA-4C4D-BE05-F1CE4E63AA56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5:40.959" v="343"/>
          <ac:spMkLst>
            <pc:docMk/>
            <pc:sldMk cId="0" sldId="261"/>
            <ac:spMk id="20" creationId="{6C4028FD-8BAA-4A19-BFDE-594D991B7552}"/>
          </ac:spMkLst>
        </pc:spChg>
        <pc:graphicFrameChg chg="add mod modGraphic">
          <ac:chgData name="BRUNO EDUARDO RODRIGUES" userId="S::bruno.rodrigues85@fatec.sp.gov.br::c861ed01-898c-4b0e-8cc3-1d5aa385db98" providerId="AD" clId="Web-{BA16B969-CCF6-709B-7B25-AA944DABC96A}" dt="2024-12-03T19:15:40.959" v="343"/>
          <ac:graphicFrameMkLst>
            <pc:docMk/>
            <pc:sldMk cId="0" sldId="261"/>
            <ac:graphicFrameMk id="5" creationId="{CDB47C5B-2E31-57F0-DE70-EEA16FB5CFE4}"/>
          </ac:graphicFrameMkLst>
        </pc:graphicFrameChg>
      </pc:sldChg>
      <pc:sldChg chg="del">
        <pc:chgData name="BRUNO EDUARDO RODRIGUES" userId="S::bruno.rodrigues85@fatec.sp.gov.br::c861ed01-898c-4b0e-8cc3-1d5aa385db98" providerId="AD" clId="Web-{BA16B969-CCF6-709B-7B25-AA944DABC96A}" dt="2024-12-03T17:35:54.485" v="169"/>
        <pc:sldMkLst>
          <pc:docMk/>
          <pc:sldMk cId="0" sldId="262"/>
        </pc:sldMkLst>
      </pc:sldChg>
      <pc:sldChg chg="addSp delSp modSp mod setBg">
        <pc:chgData name="BRUNO EDUARDO RODRIGUES" userId="S::bruno.rodrigues85@fatec.sp.gov.br::c861ed01-898c-4b0e-8cc3-1d5aa385db98" providerId="AD" clId="Web-{BA16B969-CCF6-709B-7B25-AA944DABC96A}" dt="2024-12-03T20:53:21.663" v="467" actId="20577"/>
        <pc:sldMkLst>
          <pc:docMk/>
          <pc:sldMk cId="0" sldId="263"/>
        </pc:sldMkLst>
        <pc:spChg chg="mod">
          <ac:chgData name="BRUNO EDUARDO RODRIGUES" userId="S::bruno.rodrigues85@fatec.sp.gov.br::c861ed01-898c-4b0e-8cc3-1d5aa385db98" providerId="AD" clId="Web-{BA16B969-CCF6-709B-7B25-AA944DABC96A}" dt="2024-12-03T19:23:37.258" v="380" actId="20577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BRUNO EDUARDO RODRIGUES" userId="S::bruno.rodrigues85@fatec.sp.gov.br::c861ed01-898c-4b0e-8cc3-1d5aa385db98" providerId="AD" clId="Web-{BA16B969-CCF6-709B-7B25-AA944DABC96A}" dt="2024-12-03T18:04:12.843" v="172"/>
          <ac:spMkLst>
            <pc:docMk/>
            <pc:sldMk cId="0" sldId="263"/>
            <ac:spMk id="3" creationId="{00000000-0000-0000-0000-000000000000}"/>
          </ac:spMkLst>
        </pc:spChg>
        <pc:spChg chg="add del mod">
          <ac:chgData name="BRUNO EDUARDO RODRIGUES" userId="S::bruno.rodrigues85@fatec.sp.gov.br::c861ed01-898c-4b0e-8cc3-1d5aa385db98" providerId="AD" clId="Web-{BA16B969-CCF6-709B-7B25-AA944DABC96A}" dt="2024-12-03T18:04:21.140" v="173"/>
          <ac:spMkLst>
            <pc:docMk/>
            <pc:sldMk cId="0" sldId="263"/>
            <ac:spMk id="5" creationId="{A3BD7A9F-8F48-A498-EEEC-643EA3E6DE8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17:25.169" v="211"/>
          <ac:spMkLst>
            <pc:docMk/>
            <pc:sldMk cId="0" sldId="263"/>
            <ac:spMk id="11" creationId="{D4771268-CB57-404A-9271-370EB28F609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40.464" v="260"/>
          <ac:spMkLst>
            <pc:docMk/>
            <pc:sldMk cId="0" sldId="263"/>
            <ac:spMk id="16" creationId="{A8384FB5-9ADC-4DDC-881B-597D56F5B1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40.464" v="260"/>
          <ac:spMkLst>
            <pc:docMk/>
            <pc:sldMk cId="0" sldId="263"/>
            <ac:spMk id="18" creationId="{91E5A9A7-95C6-4F4F-B00E-C82E07FE62E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40.464" v="260"/>
          <ac:spMkLst>
            <pc:docMk/>
            <pc:sldMk cId="0" sldId="263"/>
            <ac:spMk id="20" creationId="{D07DD2DE-F619-49DD-B5E7-03A290FF4ED1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40.464" v="260"/>
          <ac:spMkLst>
            <pc:docMk/>
            <pc:sldMk cId="0" sldId="263"/>
            <ac:spMk id="22" creationId="{85149191-5F60-4A28-AAFF-039F96B0F3EC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40.464" v="260"/>
          <ac:spMkLst>
            <pc:docMk/>
            <pc:sldMk cId="0" sldId="263"/>
            <ac:spMk id="24" creationId="{F8260ED5-17F7-4158-B241-D51DD4CF1B7E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2:03.982" v="273"/>
          <ac:spMkLst>
            <pc:docMk/>
            <pc:sldMk cId="0" sldId="263"/>
            <ac:spMk id="29" creationId="{665DBBEF-238B-476B-96AB-8AAC3224ECE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2:03.982" v="273"/>
          <ac:spMkLst>
            <pc:docMk/>
            <pc:sldMk cId="0" sldId="263"/>
            <ac:spMk id="31" creationId="{3FCFB1DE-0B7E-48CC-BA90-B2AB0889F9D6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20:53:21.663" v="467" actId="20577"/>
          <ac:spMkLst>
            <pc:docMk/>
            <pc:sldMk cId="0" sldId="263"/>
            <ac:spMk id="35" creationId="{6BF937EB-BFF9-D672-9D1E-FDFEF67EC9D4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2:03.982" v="273"/>
          <ac:spMkLst>
            <pc:docMk/>
            <pc:sldMk cId="0" sldId="263"/>
            <ac:spMk id="38" creationId="{743AA782-23D1-4521-8CAD-47662984AA08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2:03.982" v="273"/>
          <ac:spMkLst>
            <pc:docMk/>
            <pc:sldMk cId="0" sldId="263"/>
            <ac:spMk id="40" creationId="{71877DBC-BB60-40F0-AC93-2ACDBAAE60CE}"/>
          </ac:spMkLst>
        </pc:spChg>
        <pc:picChg chg="add mod ord">
          <ac:chgData name="BRUNO EDUARDO RODRIGUES" userId="S::bruno.rodrigues85@fatec.sp.gov.br::c861ed01-898c-4b0e-8cc3-1d5aa385db98" providerId="AD" clId="Web-{BA16B969-CCF6-709B-7B25-AA944DABC96A}" dt="2024-12-03T19:12:03.982" v="273"/>
          <ac:picMkLst>
            <pc:docMk/>
            <pc:sldMk cId="0" sldId="263"/>
            <ac:picMk id="6" creationId="{9ED50B8D-4A88-7B5D-F0F7-A2814FAF8786}"/>
          </ac:picMkLst>
        </pc:picChg>
      </pc:sldChg>
      <pc:sldChg chg="addSp delSp modSp mod setBg">
        <pc:chgData name="BRUNO EDUARDO RODRIGUES" userId="S::bruno.rodrigues85@fatec.sp.gov.br::c861ed01-898c-4b0e-8cc3-1d5aa385db98" providerId="AD" clId="Web-{BA16B969-CCF6-709B-7B25-AA944DABC96A}" dt="2024-12-03T19:22:31.364" v="376" actId="20577"/>
        <pc:sldMkLst>
          <pc:docMk/>
          <pc:sldMk cId="0" sldId="264"/>
        </pc:sldMkLst>
        <pc:spChg chg="mod">
          <ac:chgData name="BRUNO EDUARDO RODRIGUES" userId="S::bruno.rodrigues85@fatec.sp.gov.br::c861ed01-898c-4b0e-8cc3-1d5aa385db98" providerId="AD" clId="Web-{BA16B969-CCF6-709B-7B25-AA944DABC96A}" dt="2024-12-03T19:16:58.462" v="348"/>
          <ac:spMkLst>
            <pc:docMk/>
            <pc:sldMk cId="0" sldId="264"/>
            <ac:spMk id="2" creationId="{00000000-0000-0000-0000-000000000000}"/>
          </ac:spMkLst>
        </pc:spChg>
        <pc:spChg chg="mod">
          <ac:chgData name="BRUNO EDUARDO RODRIGUES" userId="S::bruno.rodrigues85@fatec.sp.gov.br::c861ed01-898c-4b0e-8cc3-1d5aa385db98" providerId="AD" clId="Web-{BA16B969-CCF6-709B-7B25-AA944DABC96A}" dt="2024-12-03T19:22:31.364" v="376" actId="20577"/>
          <ac:spMkLst>
            <pc:docMk/>
            <pc:sldMk cId="0" sldId="264"/>
            <ac:spMk id="3" creationId="{00000000-0000-0000-0000-00000000000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6:01.766" v="237"/>
          <ac:spMkLst>
            <pc:docMk/>
            <pc:sldMk cId="0" sldId="264"/>
            <ac:spMk id="8" creationId="{AC17DE74-01C9-4859-B65A-85CF999E858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6:01.766" v="237"/>
          <ac:spMkLst>
            <pc:docMk/>
            <pc:sldMk cId="0" sldId="264"/>
            <ac:spMk id="10" creationId="{068C0432-0E90-4CC1-8CD3-D44A90DF07E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6:01.750" v="236"/>
          <ac:spMkLst>
            <pc:docMk/>
            <pc:sldMk cId="0" sldId="264"/>
            <ac:spMk id="15" creationId="{1B15ED52-F352-441B-82BF-E0EA34836D08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6:01.750" v="236"/>
          <ac:spMkLst>
            <pc:docMk/>
            <pc:sldMk cId="0" sldId="264"/>
            <ac:spMk id="17" creationId="{3B2E3793-BFE6-45A2-9B7B-E18844431C99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6:01.750" v="236"/>
          <ac:spMkLst>
            <pc:docMk/>
            <pc:sldMk cId="0" sldId="264"/>
            <ac:spMk id="19" creationId="{BC4C4868-CB8F-4AF9-9CDB-8108F2C19B67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6:01.750" v="236"/>
          <ac:spMkLst>
            <pc:docMk/>
            <pc:sldMk cId="0" sldId="264"/>
            <ac:spMk id="21" creationId="{375E0459-6403-40CD-989D-56A4407CA12E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6:01.750" v="236"/>
          <ac:spMkLst>
            <pc:docMk/>
            <pc:sldMk cId="0" sldId="264"/>
            <ac:spMk id="23" creationId="{53E5B1A8-3AC9-4BD1-9BBC-78CA94F2D1B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58.462" v="348"/>
          <ac:spMkLst>
            <pc:docMk/>
            <pc:sldMk cId="0" sldId="264"/>
            <ac:spMk id="25" creationId="{979E27D9-03C7-44E2-9FF8-15D0C8506AF7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58.462" v="348"/>
          <ac:spMkLst>
            <pc:docMk/>
            <pc:sldMk cId="0" sldId="264"/>
            <ac:spMk id="26" creationId="{EEBF1590-3B36-48EE-A89D-3B6F3CB256AB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58.462" v="348"/>
          <ac:spMkLst>
            <pc:docMk/>
            <pc:sldMk cId="0" sldId="264"/>
            <ac:spMk id="27" creationId="{AC8F6C8C-AB5A-4548-942D-E3FD40ACBC49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58.446" v="347"/>
          <ac:spMkLst>
            <pc:docMk/>
            <pc:sldMk cId="0" sldId="264"/>
            <ac:spMk id="32" creationId="{777A147A-9ED8-46B4-8660-1B3C2AA880B5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58.446" v="347"/>
          <ac:spMkLst>
            <pc:docMk/>
            <pc:sldMk cId="0" sldId="264"/>
            <ac:spMk id="34" creationId="{5D6C15A0-C087-4593-8414-2B4EC1CDC3DE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6:58.462" v="348"/>
          <ac:spMkLst>
            <pc:docMk/>
            <pc:sldMk cId="0" sldId="264"/>
            <ac:spMk id="36" creationId="{100EDD19-6802-4EC3-95CE-CFFAB042CFD6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6:58.462" v="348"/>
          <ac:spMkLst>
            <pc:docMk/>
            <pc:sldMk cId="0" sldId="264"/>
            <ac:spMk id="37" creationId="{DB17E863-922E-4C26-BD64-E8FD41D28661}"/>
          </ac:spMkLst>
        </pc:spChg>
      </pc:sldChg>
      <pc:sldChg chg="addSp delSp modSp new mod setBg">
        <pc:chgData name="BRUNO EDUARDO RODRIGUES" userId="S::bruno.rodrigues85@fatec.sp.gov.br::c861ed01-898c-4b0e-8cc3-1d5aa385db98" providerId="AD" clId="Web-{BA16B969-CCF6-709B-7B25-AA944DABC96A}" dt="2024-12-03T19:09:26.430" v="258"/>
        <pc:sldMkLst>
          <pc:docMk/>
          <pc:sldMk cId="3966516881" sldId="265"/>
        </pc:sldMkLst>
        <pc:spChg chg="mod">
          <ac:chgData name="BRUNO EDUARDO RODRIGUES" userId="S::bruno.rodrigues85@fatec.sp.gov.br::c861ed01-898c-4b0e-8cc3-1d5aa385db98" providerId="AD" clId="Web-{BA16B969-CCF6-709B-7B25-AA944DABC96A}" dt="2024-12-03T19:09:16.961" v="257"/>
          <ac:spMkLst>
            <pc:docMk/>
            <pc:sldMk cId="3966516881" sldId="265"/>
            <ac:spMk id="2" creationId="{692050AB-AB93-1698-4A66-A5ADFE14ED57}"/>
          </ac:spMkLst>
        </pc:spChg>
        <pc:spChg chg="del mod">
          <ac:chgData name="BRUNO EDUARDO RODRIGUES" userId="S::bruno.rodrigues85@fatec.sp.gov.br::c861ed01-898c-4b0e-8cc3-1d5aa385db98" providerId="AD" clId="Web-{BA16B969-CCF6-709B-7B25-AA944DABC96A}" dt="2024-12-03T18:16:19.697" v="208"/>
          <ac:spMkLst>
            <pc:docMk/>
            <pc:sldMk cId="3966516881" sldId="265"/>
            <ac:spMk id="3" creationId="{A15DA7DD-BBF5-12B1-7117-2B9FD3B6B1D5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7:43.941" v="238"/>
          <ac:spMkLst>
            <pc:docMk/>
            <pc:sldMk cId="3966516881" sldId="265"/>
            <ac:spMk id="9" creationId="{BACC6370-2D7E-4714-9D71-7542949D7D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7:43.941" v="238"/>
          <ac:spMkLst>
            <pc:docMk/>
            <pc:sldMk cId="3966516881" sldId="265"/>
            <ac:spMk id="11" creationId="{F68B3F68-107C-434F-AA38-110D5EA91B85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7:43.941" v="238"/>
          <ac:spMkLst>
            <pc:docMk/>
            <pc:sldMk cId="3966516881" sldId="265"/>
            <ac:spMk id="13" creationId="{AAD0DBB9-1A4B-4391-81D4-CB19F9AB918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27:43.941" v="238"/>
          <ac:spMkLst>
            <pc:docMk/>
            <pc:sldMk cId="3966516881" sldId="265"/>
            <ac:spMk id="15" creationId="{063BBA22-50EA-4C4D-BE05-F1CE4E63AA56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9:16.961" v="257"/>
          <ac:spMkLst>
            <pc:docMk/>
            <pc:sldMk cId="3966516881" sldId="265"/>
            <ac:spMk id="20" creationId="{BACC6370-2D7E-4714-9D71-7542949D7D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9:16.961" v="257"/>
          <ac:spMkLst>
            <pc:docMk/>
            <pc:sldMk cId="3966516881" sldId="265"/>
            <ac:spMk id="22" creationId="{F68B3F68-107C-434F-AA38-110D5EA91B85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9:16.961" v="257"/>
          <ac:spMkLst>
            <pc:docMk/>
            <pc:sldMk cId="3966516881" sldId="265"/>
            <ac:spMk id="24" creationId="{AAD0DBB9-1A4B-4391-81D4-CB19F9AB918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09:16.961" v="257"/>
          <ac:spMkLst>
            <pc:docMk/>
            <pc:sldMk cId="3966516881" sldId="265"/>
            <ac:spMk id="26" creationId="{063BBA22-50EA-4C4D-BE05-F1CE4E63AA56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09:16.961" v="257"/>
          <ac:spMkLst>
            <pc:docMk/>
            <pc:sldMk cId="3966516881" sldId="265"/>
            <ac:spMk id="31" creationId="{35DB3719-6FDC-4E5D-891D-FF40B7300F64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09:16.961" v="257"/>
          <ac:spMkLst>
            <pc:docMk/>
            <pc:sldMk cId="3966516881" sldId="265"/>
            <ac:spMk id="33" creationId="{E0CBAC23-2E3F-4A90-BA59-F8299F6A5439}"/>
          </ac:spMkLst>
        </pc:spChg>
        <pc:graphicFrameChg chg="add mod modGraphic">
          <ac:chgData name="BRUNO EDUARDO RODRIGUES" userId="S::bruno.rodrigues85@fatec.sp.gov.br::c861ed01-898c-4b0e-8cc3-1d5aa385db98" providerId="AD" clId="Web-{BA16B969-CCF6-709B-7B25-AA944DABC96A}" dt="2024-12-03T19:09:26.430" v="258"/>
          <ac:graphicFrameMkLst>
            <pc:docMk/>
            <pc:sldMk cId="3966516881" sldId="265"/>
            <ac:graphicFrameMk id="5" creationId="{34C8BB6A-766F-DF7B-AF9E-D83712B5239D}"/>
          </ac:graphicFrameMkLst>
        </pc:graphicFrameChg>
      </pc:sldChg>
      <pc:sldChg chg="addSp delSp modSp new mod setBg">
        <pc:chgData name="BRUNO EDUARDO RODRIGUES" userId="S::bruno.rodrigues85@fatec.sp.gov.br::c861ed01-898c-4b0e-8cc3-1d5aa385db98" providerId="AD" clId="Web-{BA16B969-CCF6-709B-7B25-AA944DABC96A}" dt="2024-12-03T20:52:59.116" v="462" actId="20577"/>
        <pc:sldMkLst>
          <pc:docMk/>
          <pc:sldMk cId="3581691926" sldId="266"/>
        </pc:sldMkLst>
        <pc:spChg chg="del mod">
          <ac:chgData name="BRUNO EDUARDO RODRIGUES" userId="S::bruno.rodrigues85@fatec.sp.gov.br::c861ed01-898c-4b0e-8cc3-1d5aa385db98" providerId="AD" clId="Web-{BA16B969-CCF6-709B-7B25-AA944DABC96A}" dt="2024-12-03T18:11:49.031" v="183"/>
          <ac:spMkLst>
            <pc:docMk/>
            <pc:sldMk cId="3581691926" sldId="266"/>
            <ac:spMk id="2" creationId="{610A66E0-FF35-A2CA-78F3-D92B3563D562}"/>
          </ac:spMkLst>
        </pc:spChg>
        <pc:spChg chg="del mod">
          <ac:chgData name="BRUNO EDUARDO RODRIGUES" userId="S::bruno.rodrigues85@fatec.sp.gov.br::c861ed01-898c-4b0e-8cc3-1d5aa385db98" providerId="AD" clId="Web-{BA16B969-CCF6-709B-7B25-AA944DABC96A}" dt="2024-12-03T18:11:41.172" v="182"/>
          <ac:spMkLst>
            <pc:docMk/>
            <pc:sldMk cId="3581691926" sldId="266"/>
            <ac:spMk id="3" creationId="{81BCBC11-E6CE-BCDA-5028-E4F4322346D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17:32.794" v="212"/>
          <ac:spMkLst>
            <pc:docMk/>
            <pc:sldMk cId="3581691926" sldId="266"/>
            <ac:spMk id="5" creationId="{047BA0F2-DA9A-08C0-902F-9837387F4322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11:58.547" v="185"/>
          <ac:spMkLst>
            <pc:docMk/>
            <pc:sldMk cId="3581691926" sldId="266"/>
            <ac:spMk id="7" creationId="{FCCDC1A4-B188-24E4-EE44-943FD515397A}"/>
          </ac:spMkLst>
        </pc:spChg>
        <pc:spChg chg="add del mod">
          <ac:chgData name="BRUNO EDUARDO RODRIGUES" userId="S::bruno.rodrigues85@fatec.sp.gov.br::c861ed01-898c-4b0e-8cc3-1d5aa385db98" providerId="AD" clId="Web-{BA16B969-CCF6-709B-7B25-AA944DABC96A}" dt="2024-12-03T18:12:15.970" v="189"/>
          <ac:spMkLst>
            <pc:docMk/>
            <pc:sldMk cId="3581691926" sldId="266"/>
            <ac:spMk id="8" creationId="{FDF5A937-1595-754F-41E7-38F9BB30C8B3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19:13:22.173" v="304"/>
          <ac:spMkLst>
            <pc:docMk/>
            <pc:sldMk cId="3581691926" sldId="266"/>
            <ac:spMk id="10" creationId="{387E0643-88B6-9004-16E2-D82502B6D775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20:52:59.116" v="462" actId="20577"/>
          <ac:spMkLst>
            <pc:docMk/>
            <pc:sldMk cId="3581691926" sldId="266"/>
            <ac:spMk id="12" creationId="{9F007483-7452-857D-4D17-C447B7971B89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50.480" v="261"/>
          <ac:spMkLst>
            <pc:docMk/>
            <pc:sldMk cId="3581691926" sldId="266"/>
            <ac:spMk id="16" creationId="{A8384FB5-9ADC-4DDC-881B-597D56F5B1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50.480" v="261"/>
          <ac:spMkLst>
            <pc:docMk/>
            <pc:sldMk cId="3581691926" sldId="266"/>
            <ac:spMk id="18" creationId="{91E5A9A7-95C6-4F4F-B00E-C82E07FE62E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50.480" v="261"/>
          <ac:spMkLst>
            <pc:docMk/>
            <pc:sldMk cId="3581691926" sldId="266"/>
            <ac:spMk id="20" creationId="{D07DD2DE-F619-49DD-B5E7-03A290FF4ED1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50.480" v="261"/>
          <ac:spMkLst>
            <pc:docMk/>
            <pc:sldMk cId="3581691926" sldId="266"/>
            <ac:spMk id="22" creationId="{85149191-5F60-4A28-AAFF-039F96B0F3EC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0:50.480" v="261"/>
          <ac:spMkLst>
            <pc:docMk/>
            <pc:sldMk cId="3581691926" sldId="266"/>
            <ac:spMk id="24" creationId="{F8260ED5-17F7-4158-B241-D51DD4CF1B7E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3:22.173" v="304"/>
          <ac:spMkLst>
            <pc:docMk/>
            <pc:sldMk cId="3581691926" sldId="266"/>
            <ac:spMk id="29" creationId="{665DBBEF-238B-476B-96AB-8AAC3224ECE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3:22.173" v="304"/>
          <ac:spMkLst>
            <pc:docMk/>
            <pc:sldMk cId="3581691926" sldId="266"/>
            <ac:spMk id="31" creationId="{3FCFB1DE-0B7E-48CC-BA90-B2AB0889F9D6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3:22.173" v="304"/>
          <ac:spMkLst>
            <pc:docMk/>
            <pc:sldMk cId="3581691926" sldId="266"/>
            <ac:spMk id="36" creationId="{2B97F24A-32CE-4C1C-A50D-3016B394DCFB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3:22.173" v="304"/>
          <ac:spMkLst>
            <pc:docMk/>
            <pc:sldMk cId="3581691926" sldId="266"/>
            <ac:spMk id="38" creationId="{CD8B4F24-440B-49E9-B85D-733523DC064B}"/>
          </ac:spMkLst>
        </pc:spChg>
        <pc:picChg chg="add mod ord">
          <ac:chgData name="BRUNO EDUARDO RODRIGUES" userId="S::bruno.rodrigues85@fatec.sp.gov.br::c861ed01-898c-4b0e-8cc3-1d5aa385db98" providerId="AD" clId="Web-{BA16B969-CCF6-709B-7B25-AA944DABC96A}" dt="2024-12-03T19:13:22.173" v="304"/>
          <ac:picMkLst>
            <pc:docMk/>
            <pc:sldMk cId="3581691926" sldId="266"/>
            <ac:picMk id="11" creationId="{8CD12522-5252-D7EB-F74C-DE4E5DA4B17B}"/>
          </ac:picMkLst>
        </pc:picChg>
      </pc:sldChg>
      <pc:sldChg chg="addSp delSp modSp new del">
        <pc:chgData name="BRUNO EDUARDO RODRIGUES" userId="S::bruno.rodrigues85@fatec.sp.gov.br::c861ed01-898c-4b0e-8cc3-1d5aa385db98" providerId="AD" clId="Web-{BA16B969-CCF6-709B-7B25-AA944DABC96A}" dt="2024-12-03T18:19:57.034" v="223"/>
        <pc:sldMkLst>
          <pc:docMk/>
          <pc:sldMk cId="441932718" sldId="267"/>
        </pc:sldMkLst>
        <pc:spChg chg="mod">
          <ac:chgData name="BRUNO EDUARDO RODRIGUES" userId="S::bruno.rodrigues85@fatec.sp.gov.br::c861ed01-898c-4b0e-8cc3-1d5aa385db98" providerId="AD" clId="Web-{BA16B969-CCF6-709B-7B25-AA944DABC96A}" dt="2024-12-03T18:19:40.611" v="219" actId="20577"/>
          <ac:spMkLst>
            <pc:docMk/>
            <pc:sldMk cId="441932718" sldId="267"/>
            <ac:spMk id="2" creationId="{901171F3-ECAF-B172-EABD-6B0C8C0B2388}"/>
          </ac:spMkLst>
        </pc:spChg>
        <pc:spChg chg="del">
          <ac:chgData name="BRUNO EDUARDO RODRIGUES" userId="S::bruno.rodrigues85@fatec.sp.gov.br::c861ed01-898c-4b0e-8cc3-1d5aa385db98" providerId="AD" clId="Web-{BA16B969-CCF6-709B-7B25-AA944DABC96A}" dt="2024-12-03T18:19:05.719" v="215"/>
          <ac:spMkLst>
            <pc:docMk/>
            <pc:sldMk cId="441932718" sldId="267"/>
            <ac:spMk id="3" creationId="{0DF6FCF8-B218-C58F-6383-F1954E68B367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18:19:51.862" v="222" actId="20577"/>
          <ac:spMkLst>
            <pc:docMk/>
            <pc:sldMk cId="441932718" sldId="267"/>
            <ac:spMk id="6" creationId="{4B504FED-778A-E137-2194-15D8400E8014}"/>
          </ac:spMkLst>
        </pc:spChg>
        <pc:picChg chg="add del mod ord">
          <ac:chgData name="BRUNO EDUARDO RODRIGUES" userId="S::bruno.rodrigues85@fatec.sp.gov.br::c861ed01-898c-4b0e-8cc3-1d5aa385db98" providerId="AD" clId="Web-{BA16B969-CCF6-709B-7B25-AA944DABC96A}" dt="2024-12-03T18:19:46.908" v="220"/>
          <ac:picMkLst>
            <pc:docMk/>
            <pc:sldMk cId="441932718" sldId="267"/>
            <ac:picMk id="4" creationId="{A42B5A2F-E338-0AD2-2444-CDAA0ED79546}"/>
          </ac:picMkLst>
        </pc:picChg>
      </pc:sldChg>
      <pc:sldChg chg="addSp delSp modSp new mod setBg">
        <pc:chgData name="BRUNO EDUARDO RODRIGUES" userId="S::bruno.rodrigues85@fatec.sp.gov.br::c861ed01-898c-4b0e-8cc3-1d5aa385db98" providerId="AD" clId="Web-{BA16B969-CCF6-709B-7B25-AA944DABC96A}" dt="2024-12-03T19:23:48.695" v="382" actId="20577"/>
        <pc:sldMkLst>
          <pc:docMk/>
          <pc:sldMk cId="2863516020" sldId="267"/>
        </pc:sldMkLst>
        <pc:spChg chg="mod">
          <ac:chgData name="BRUNO EDUARDO RODRIGUES" userId="S::bruno.rodrigues85@fatec.sp.gov.br::c861ed01-898c-4b0e-8cc3-1d5aa385db98" providerId="AD" clId="Web-{BA16B969-CCF6-709B-7B25-AA944DABC96A}" dt="2024-12-03T19:23:48.695" v="382" actId="20577"/>
          <ac:spMkLst>
            <pc:docMk/>
            <pc:sldMk cId="2863516020" sldId="267"/>
            <ac:spMk id="2" creationId="{D21AA28F-85EC-6597-11FA-982D5BFD14C8}"/>
          </ac:spMkLst>
        </pc:spChg>
        <pc:spChg chg="del">
          <ac:chgData name="BRUNO EDUARDO RODRIGUES" userId="S::bruno.rodrigues85@fatec.sp.gov.br::c861ed01-898c-4b0e-8cc3-1d5aa385db98" providerId="AD" clId="Web-{BA16B969-CCF6-709B-7B25-AA944DABC96A}" dt="2024-12-03T18:20:26.832" v="227"/>
          <ac:spMkLst>
            <pc:docMk/>
            <pc:sldMk cId="2863516020" sldId="267"/>
            <ac:spMk id="3" creationId="{CBAEB4D5-3FA4-1CE1-F816-C4F57D08B56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37.530" v="252"/>
          <ac:spMkLst>
            <pc:docMk/>
            <pc:sldMk cId="2863516020" sldId="267"/>
            <ac:spMk id="9" creationId="{A8384FB5-9ADC-4DDC-881B-597D56F5B1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37.530" v="252"/>
          <ac:spMkLst>
            <pc:docMk/>
            <pc:sldMk cId="2863516020" sldId="267"/>
            <ac:spMk id="11" creationId="{91E5A9A7-95C6-4F4F-B00E-C82E07FE62E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37.530" v="252"/>
          <ac:spMkLst>
            <pc:docMk/>
            <pc:sldMk cId="2863516020" sldId="267"/>
            <ac:spMk id="13" creationId="{D07DD2DE-F619-49DD-B5E7-03A290FF4ED1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37.530" v="252"/>
          <ac:spMkLst>
            <pc:docMk/>
            <pc:sldMk cId="2863516020" sldId="267"/>
            <ac:spMk id="15" creationId="{85149191-5F60-4A28-AAFF-039F96B0F3EC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37.530" v="252"/>
          <ac:spMkLst>
            <pc:docMk/>
            <pc:sldMk cId="2863516020" sldId="267"/>
            <ac:spMk id="17" creationId="{F8260ED5-17F7-4158-B241-D51DD4CF1B7E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1:20.028" v="264"/>
          <ac:spMkLst>
            <pc:docMk/>
            <pc:sldMk cId="2863516020" sldId="267"/>
            <ac:spMk id="22" creationId="{A8384FB5-9ADC-4DDC-881B-597D56F5B1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1:20.028" v="264"/>
          <ac:spMkLst>
            <pc:docMk/>
            <pc:sldMk cId="2863516020" sldId="267"/>
            <ac:spMk id="24" creationId="{91E5A9A7-95C6-4F4F-B00E-C82E07FE62E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1:20.028" v="264"/>
          <ac:spMkLst>
            <pc:docMk/>
            <pc:sldMk cId="2863516020" sldId="267"/>
            <ac:spMk id="26" creationId="{D07DD2DE-F619-49DD-B5E7-03A290FF4ED1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1:20.028" v="264"/>
          <ac:spMkLst>
            <pc:docMk/>
            <pc:sldMk cId="2863516020" sldId="267"/>
            <ac:spMk id="28" creationId="{85149191-5F60-4A28-AAFF-039F96B0F3EC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1:20.028" v="264"/>
          <ac:spMkLst>
            <pc:docMk/>
            <pc:sldMk cId="2863516020" sldId="267"/>
            <ac:spMk id="30" creationId="{F8260ED5-17F7-4158-B241-D51DD4CF1B7E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19:14:08.221" v="319" actId="20577"/>
          <ac:spMkLst>
            <pc:docMk/>
            <pc:sldMk cId="2863516020" sldId="267"/>
            <ac:spMk id="34" creationId="{942A30B0-A51E-CF19-9360-AAFA2C059C93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1:20.012" v="263"/>
          <ac:spMkLst>
            <pc:docMk/>
            <pc:sldMk cId="2863516020" sldId="267"/>
            <ac:spMk id="35" creationId="{665DBBEF-238B-476B-96AB-8AAC3224ECEA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1:20.012" v="263"/>
          <ac:spMkLst>
            <pc:docMk/>
            <pc:sldMk cId="2863516020" sldId="267"/>
            <ac:spMk id="37" creationId="{3FCFB1DE-0B7E-48CC-BA90-B2AB0889F9D6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1:20.028" v="264"/>
          <ac:spMkLst>
            <pc:docMk/>
            <pc:sldMk cId="2863516020" sldId="267"/>
            <ac:spMk id="39" creationId="{CD8B4F24-440B-49E9-B85D-733523DC064B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1:20.028" v="264"/>
          <ac:spMkLst>
            <pc:docMk/>
            <pc:sldMk cId="2863516020" sldId="267"/>
            <ac:spMk id="40" creationId="{2B97F24A-32CE-4C1C-A50D-3016B394DCFB}"/>
          </ac:spMkLst>
        </pc:spChg>
        <pc:picChg chg="add mod ord">
          <ac:chgData name="BRUNO EDUARDO RODRIGUES" userId="S::bruno.rodrigues85@fatec.sp.gov.br::c861ed01-898c-4b0e-8cc3-1d5aa385db98" providerId="AD" clId="Web-{BA16B969-CCF6-709B-7B25-AA944DABC96A}" dt="2024-12-03T19:11:20.028" v="264"/>
          <ac:picMkLst>
            <pc:docMk/>
            <pc:sldMk cId="2863516020" sldId="267"/>
            <ac:picMk id="4" creationId="{EA0CE377-FE36-826A-163F-A800E8A9CE7D}"/>
          </ac:picMkLst>
        </pc:picChg>
      </pc:sldChg>
      <pc:sldChg chg="addSp delSp modSp new mod setBg">
        <pc:chgData name="BRUNO EDUARDO RODRIGUES" userId="S::bruno.rodrigues85@fatec.sp.gov.br::c861ed01-898c-4b0e-8cc3-1d5aa385db98" providerId="AD" clId="Web-{BA16B969-CCF6-709B-7B25-AA944DABC96A}" dt="2024-12-03T19:24:05.274" v="384" actId="20577"/>
        <pc:sldMkLst>
          <pc:docMk/>
          <pc:sldMk cId="605827590" sldId="268"/>
        </pc:sldMkLst>
        <pc:spChg chg="mod">
          <ac:chgData name="BRUNO EDUARDO RODRIGUES" userId="S::bruno.rodrigues85@fatec.sp.gov.br::c861ed01-898c-4b0e-8cc3-1d5aa385db98" providerId="AD" clId="Web-{BA16B969-CCF6-709B-7B25-AA944DABC96A}" dt="2024-12-03T19:24:05.274" v="384" actId="20577"/>
          <ac:spMkLst>
            <pc:docMk/>
            <pc:sldMk cId="605827590" sldId="268"/>
            <ac:spMk id="2" creationId="{771FBD0F-8C00-0DB8-DAAE-C757C05A946F}"/>
          </ac:spMkLst>
        </pc:spChg>
        <pc:spChg chg="del">
          <ac:chgData name="BRUNO EDUARDO RODRIGUES" userId="S::bruno.rodrigues85@fatec.sp.gov.br::c861ed01-898c-4b0e-8cc3-1d5aa385db98" providerId="AD" clId="Web-{BA16B969-CCF6-709B-7B25-AA944DABC96A}" dt="2024-12-03T18:45:23.402" v="247"/>
          <ac:spMkLst>
            <pc:docMk/>
            <pc:sldMk cId="605827590" sldId="268"/>
            <ac:spMk id="3" creationId="{C77F26D9-D903-9BEC-E707-768BD009F2E5}"/>
          </ac:spMkLst>
        </pc:spChg>
        <pc:spChg chg="add del mod">
          <ac:chgData name="BRUNO EDUARDO RODRIGUES" userId="S::bruno.rodrigues85@fatec.sp.gov.br::c861ed01-898c-4b0e-8cc3-1d5aa385db98" providerId="AD" clId="Web-{BA16B969-CCF6-709B-7B25-AA944DABC96A}" dt="2024-12-03T18:46:16.795" v="251"/>
          <ac:spMkLst>
            <pc:docMk/>
            <pc:sldMk cId="605827590" sldId="268"/>
            <ac:spMk id="8" creationId="{D38CFBC6-67D0-3C8C-6ADB-0B12DE12B7E9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07.997" v="249"/>
          <ac:spMkLst>
            <pc:docMk/>
            <pc:sldMk cId="605827590" sldId="268"/>
            <ac:spMk id="11" creationId="{D7A453D2-15D8-4403-815F-291FA16340D9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07.997" v="249"/>
          <ac:spMkLst>
            <pc:docMk/>
            <pc:sldMk cId="605827590" sldId="268"/>
            <ac:spMk id="13" creationId="{8161EA6B-09CA-445B-AB0D-8DF76FA92DE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07.997" v="249"/>
          <ac:spMkLst>
            <pc:docMk/>
            <pc:sldMk cId="605827590" sldId="268"/>
            <ac:spMk id="23" creationId="{B8114C98-A349-4111-A123-E8EAB86ABE3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07.997" v="249"/>
          <ac:spMkLst>
            <pc:docMk/>
            <pc:sldMk cId="605827590" sldId="268"/>
            <ac:spMk id="31" creationId="{E2D3D3F2-ABBB-4453-B1C5-1BEBF7E4DD56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6:07.997" v="249"/>
          <ac:spMkLst>
            <pc:docMk/>
            <pc:sldMk cId="605827590" sldId="268"/>
            <ac:spMk id="45" creationId="{773AEA78-C03B-40B7-9D11-DC022119D577}"/>
          </ac:spMkLst>
        </pc:spChg>
        <pc:spChg chg="del">
          <ac:chgData name="BRUNO EDUARDO RODRIGUES" userId="S::bruno.rodrigues85@fatec.sp.gov.br::c861ed01-898c-4b0e-8cc3-1d5aa385db98" providerId="AD" clId="Web-{BA16B969-CCF6-709B-7B25-AA944DABC96A}" dt="2024-12-03T18:47:05.407" v="253"/>
          <ac:spMkLst>
            <pc:docMk/>
            <pc:sldMk cId="605827590" sldId="268"/>
            <ac:spMk id="50" creationId="{D7A453D2-15D8-4403-815F-291FA16340D9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7:05.407" v="253"/>
          <ac:spMkLst>
            <pc:docMk/>
            <pc:sldMk cId="605827590" sldId="268"/>
            <ac:spMk id="52" creationId="{8161EA6B-09CA-445B-AB0D-8DF76FA92DE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7:05.407" v="253"/>
          <ac:spMkLst>
            <pc:docMk/>
            <pc:sldMk cId="605827590" sldId="268"/>
            <ac:spMk id="62" creationId="{B8114C98-A349-4111-A123-E8EAB86ABE3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8:47:05.407" v="253"/>
          <ac:spMkLst>
            <pc:docMk/>
            <pc:sldMk cId="605827590" sldId="268"/>
            <ac:spMk id="70" creationId="{E2D3D3F2-ABBB-4453-B1C5-1BEBF7E4DD56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33.961" v="345"/>
          <ac:spMkLst>
            <pc:docMk/>
            <pc:sldMk cId="605827590" sldId="268"/>
            <ac:spMk id="87" creationId="{A8384FB5-9ADC-4DDC-881B-597D56F5B1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33.961" v="345"/>
          <ac:spMkLst>
            <pc:docMk/>
            <pc:sldMk cId="605827590" sldId="268"/>
            <ac:spMk id="89" creationId="{1199E1B1-A8C0-4FE8-A5A8-1CB41D69F857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33.961" v="345"/>
          <ac:spMkLst>
            <pc:docMk/>
            <pc:sldMk cId="605827590" sldId="268"/>
            <ac:spMk id="91" creationId="{84A8DE83-DE75-4B41-9DB4-A7EC0B0DEC0B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16:33.961" v="345"/>
          <ac:spMkLst>
            <pc:docMk/>
            <pc:sldMk cId="605827590" sldId="268"/>
            <ac:spMk id="93" creationId="{A7009A0A-BEF5-4EAC-AF15-E4F9F002E239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6:33.961" v="345"/>
          <ac:spMkLst>
            <pc:docMk/>
            <pc:sldMk cId="605827590" sldId="268"/>
            <ac:spMk id="98" creationId="{BCED4D40-4B67-4331-AC48-79B82B4A47D8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16:33.961" v="345"/>
          <ac:spMkLst>
            <pc:docMk/>
            <pc:sldMk cId="605827590" sldId="268"/>
            <ac:spMk id="100" creationId="{670CEDEF-4F34-412E-84EE-329C1E936AF5}"/>
          </ac:spMkLst>
        </pc:spChg>
        <pc:grpChg chg="add">
          <ac:chgData name="BRUNO EDUARDO RODRIGUES" userId="S::bruno.rodrigues85@fatec.sp.gov.br::c861ed01-898c-4b0e-8cc3-1d5aa385db98" providerId="AD" clId="Web-{BA16B969-CCF6-709B-7B25-AA944DABC96A}" dt="2024-12-03T18:45:52.309" v="248"/>
          <ac:grpSpMkLst>
            <pc:docMk/>
            <pc:sldMk cId="605827590" sldId="268"/>
            <ac:grpSpMk id="33" creationId="{8214E4A5-A0D2-42C4-8D14-D2A7E495F041}"/>
          </ac:grpSpMkLst>
        </pc:grpChg>
        <pc:grpChg chg="add">
          <ac:chgData name="BRUNO EDUARDO RODRIGUES" userId="S::bruno.rodrigues85@fatec.sp.gov.br::c861ed01-898c-4b0e-8cc3-1d5aa385db98" providerId="AD" clId="Web-{BA16B969-CCF6-709B-7B25-AA944DABC96A}" dt="2024-12-03T18:45:52.309" v="248"/>
          <ac:grpSpMkLst>
            <pc:docMk/>
            <pc:sldMk cId="605827590" sldId="268"/>
            <ac:grpSpMk id="39" creationId="{1F4E1649-4D1F-4A91-AF97-A254BFDD524D}"/>
          </ac:grpSpMkLst>
        </pc:grpChg>
        <pc:picChg chg="add mod ord">
          <ac:chgData name="BRUNO EDUARDO RODRIGUES" userId="S::bruno.rodrigues85@fatec.sp.gov.br::c861ed01-898c-4b0e-8cc3-1d5aa385db98" providerId="AD" clId="Web-{BA16B969-CCF6-709B-7B25-AA944DABC96A}" dt="2024-12-03T19:16:33.961" v="345"/>
          <ac:picMkLst>
            <pc:docMk/>
            <pc:sldMk cId="605827590" sldId="268"/>
            <ac:picMk id="4" creationId="{4B830939-02F7-6933-88BE-F69D0C995837}"/>
          </ac:picMkLst>
        </pc:picChg>
      </pc:sldChg>
      <pc:sldChg chg="addSp delSp modSp new mod setBg">
        <pc:chgData name="BRUNO EDUARDO RODRIGUES" userId="S::bruno.rodrigues85@fatec.sp.gov.br::c861ed01-898c-4b0e-8cc3-1d5aa385db98" providerId="AD" clId="Web-{BA16B969-CCF6-709B-7B25-AA944DABC96A}" dt="2024-12-03T20:08:37.739" v="449"/>
        <pc:sldMkLst>
          <pc:docMk/>
          <pc:sldMk cId="3546690726" sldId="269"/>
        </pc:sldMkLst>
        <pc:spChg chg="del">
          <ac:chgData name="BRUNO EDUARDO RODRIGUES" userId="S::bruno.rodrigues85@fatec.sp.gov.br::c861ed01-898c-4b0e-8cc3-1d5aa385db98" providerId="AD" clId="Web-{BA16B969-CCF6-709B-7B25-AA944DABC96A}" dt="2024-12-03T19:26:29.045" v="389"/>
          <ac:spMkLst>
            <pc:docMk/>
            <pc:sldMk cId="3546690726" sldId="269"/>
            <ac:spMk id="2" creationId="{9AF2D6B2-440A-6A22-280F-78FAD258F0B3}"/>
          </ac:spMkLst>
        </pc:spChg>
        <pc:spChg chg="del">
          <ac:chgData name="BRUNO EDUARDO RODRIGUES" userId="S::bruno.rodrigues85@fatec.sp.gov.br::c861ed01-898c-4b0e-8cc3-1d5aa385db98" providerId="AD" clId="Web-{BA16B969-CCF6-709B-7B25-AA944DABC96A}" dt="2024-12-03T19:30:22.881" v="400"/>
          <ac:spMkLst>
            <pc:docMk/>
            <pc:sldMk cId="3546690726" sldId="269"/>
            <ac:spMk id="3" creationId="{D9475897-9A10-88F3-E518-02E5D926F58C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19:50:36.432" v="419"/>
          <ac:spMkLst>
            <pc:docMk/>
            <pc:sldMk cId="3546690726" sldId="269"/>
            <ac:spMk id="5" creationId="{B08E2DE5-7E3D-2B84-B7AD-F93C4A84B5F3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19:50:36.432" v="419"/>
          <ac:spMkLst>
            <pc:docMk/>
            <pc:sldMk cId="3546690726" sldId="269"/>
            <ac:spMk id="15" creationId="{B9EC0D50-52E7-DAE8-BF4B-3E09C83F40F6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7:36.848" v="412"/>
          <ac:spMkLst>
            <pc:docMk/>
            <pc:sldMk cId="3546690726" sldId="269"/>
            <ac:spMk id="26" creationId="{A8384FB5-9ADC-4DDC-881B-597D56F5B15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7:36.848" v="412"/>
          <ac:spMkLst>
            <pc:docMk/>
            <pc:sldMk cId="3546690726" sldId="269"/>
            <ac:spMk id="28" creationId="{91E5A9A7-95C6-4F4F-B00E-C82E07FE62E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7:36.848" v="412"/>
          <ac:spMkLst>
            <pc:docMk/>
            <pc:sldMk cId="3546690726" sldId="269"/>
            <ac:spMk id="30" creationId="{D07DD2DE-F619-49DD-B5E7-03A290FF4ED1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7:36.848" v="412"/>
          <ac:spMkLst>
            <pc:docMk/>
            <pc:sldMk cId="3546690726" sldId="269"/>
            <ac:spMk id="32" creationId="{85149191-5F60-4A28-AAFF-039F96B0F3EC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7:36.848" v="412"/>
          <ac:spMkLst>
            <pc:docMk/>
            <pc:sldMk cId="3546690726" sldId="269"/>
            <ac:spMk id="34" creationId="{F8260ED5-17F7-4158-B241-D51DD4CF1B7E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50:36.432" v="418"/>
          <ac:spMkLst>
            <pc:docMk/>
            <pc:sldMk cId="3546690726" sldId="269"/>
            <ac:spMk id="46" creationId="{32AEEBC8-9D30-42EF-95F2-386C2653FBF0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50:36.432" v="418"/>
          <ac:spMkLst>
            <pc:docMk/>
            <pc:sldMk cId="3546690726" sldId="269"/>
            <ac:spMk id="48" creationId="{3529E97A-97C3-40EA-8A04-5C02398D568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50:36.432" v="418"/>
          <ac:spMkLst>
            <pc:docMk/>
            <pc:sldMk cId="3546690726" sldId="269"/>
            <ac:spMk id="50" creationId="{59FA8C2E-A5A7-4490-927A-7CD58343EDBB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20:08:37.739" v="449"/>
          <ac:spMkLst>
            <pc:docMk/>
            <pc:sldMk cId="3546690726" sldId="269"/>
            <ac:spMk id="52" creationId="{BCED4D40-4B67-4331-AC48-79B82B4A47D8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20:08:37.739" v="449"/>
          <ac:spMkLst>
            <pc:docMk/>
            <pc:sldMk cId="3546690726" sldId="269"/>
            <ac:spMk id="53" creationId="{670CEDEF-4F34-412E-84EE-329C1E936AF5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20:08:37.739" v="449"/>
          <ac:spMkLst>
            <pc:docMk/>
            <pc:sldMk cId="3546690726" sldId="269"/>
            <ac:spMk id="58" creationId="{BCED4D40-4B67-4331-AC48-79B82B4A47D8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20:08:37.739" v="449"/>
          <ac:spMkLst>
            <pc:docMk/>
            <pc:sldMk cId="3546690726" sldId="269"/>
            <ac:spMk id="60" creationId="{670CEDEF-4F34-412E-84EE-329C1E936AF5}"/>
          </ac:spMkLst>
        </pc:spChg>
        <pc:grpChg chg="add del">
          <ac:chgData name="BRUNO EDUARDO RODRIGUES" userId="S::bruno.rodrigues85@fatec.sp.gov.br::c861ed01-898c-4b0e-8cc3-1d5aa385db98" providerId="AD" clId="Web-{BA16B969-CCF6-709B-7B25-AA944DABC96A}" dt="2024-12-03T19:50:36.432" v="419"/>
          <ac:grpSpMkLst>
            <pc:docMk/>
            <pc:sldMk cId="3546690726" sldId="269"/>
            <ac:grpSpMk id="39" creationId="{6258F736-B256-8039-9DC6-F4E49A5C5AD5}"/>
          </ac:grpSpMkLst>
        </pc:grpChg>
        <pc:graphicFrameChg chg="add del">
          <ac:chgData name="BRUNO EDUARDO RODRIGUES" userId="S::bruno.rodrigues85@fatec.sp.gov.br::c861ed01-898c-4b0e-8cc3-1d5aa385db98" providerId="AD" clId="Web-{BA16B969-CCF6-709B-7B25-AA944DABC96A}" dt="2024-12-03T19:28:17.705" v="395"/>
          <ac:graphicFrameMkLst>
            <pc:docMk/>
            <pc:sldMk cId="3546690726" sldId="269"/>
            <ac:graphicFrameMk id="7" creationId="{468A4525-66A7-466E-C2DD-93455AAA071D}"/>
          </ac:graphicFrameMkLst>
        </pc:graphicFrameChg>
        <pc:picChg chg="add del mod">
          <ac:chgData name="BRUNO EDUARDO RODRIGUES" userId="S::bruno.rodrigues85@fatec.sp.gov.br::c861ed01-898c-4b0e-8cc3-1d5aa385db98" providerId="AD" clId="Web-{BA16B969-CCF6-709B-7B25-AA944DABC96A}" dt="2024-12-03T20:08:16.566" v="446"/>
          <ac:picMkLst>
            <pc:docMk/>
            <pc:sldMk cId="3546690726" sldId="269"/>
            <ac:picMk id="16" creationId="{BB350F77-4771-F6C6-DFF2-3875418AA2B6}"/>
          </ac:picMkLst>
        </pc:picChg>
        <pc:picChg chg="add mod">
          <ac:chgData name="BRUNO EDUARDO RODRIGUES" userId="S::bruno.rodrigues85@fatec.sp.gov.br::c861ed01-898c-4b0e-8cc3-1d5aa385db98" providerId="AD" clId="Web-{BA16B969-CCF6-709B-7B25-AA944DABC96A}" dt="2024-12-03T20:08:37.739" v="449"/>
          <ac:picMkLst>
            <pc:docMk/>
            <pc:sldMk cId="3546690726" sldId="269"/>
            <ac:picMk id="17" creationId="{8C7D04D1-A19F-9EED-5D60-F9F2F62C04A4}"/>
          </ac:picMkLst>
        </pc:picChg>
        <pc:cxnChg chg="add del">
          <ac:chgData name="BRUNO EDUARDO RODRIGUES" userId="S::bruno.rodrigues85@fatec.sp.gov.br::c861ed01-898c-4b0e-8cc3-1d5aa385db98" providerId="AD" clId="Web-{BA16B969-CCF6-709B-7B25-AA944DABC96A}" dt="2024-12-03T19:47:01.050" v="408"/>
          <ac:cxnSpMkLst>
            <pc:docMk/>
            <pc:sldMk cId="3546690726" sldId="269"/>
            <ac:cxnSpMk id="21" creationId="{7667AA61-5C27-F30F-D229-06CBE5709F33}"/>
          </ac:cxnSpMkLst>
        </pc:cxnChg>
      </pc:sldChg>
      <pc:sldChg chg="addSp delSp modSp new mod setBg">
        <pc:chgData name="BRUNO EDUARDO RODRIGUES" userId="S::bruno.rodrigues85@fatec.sp.gov.br::c861ed01-898c-4b0e-8cc3-1d5aa385db98" providerId="AD" clId="Web-{BA16B969-CCF6-709B-7B25-AA944DABC96A}" dt="2024-12-03T20:52:31.396" v="459" actId="1076"/>
        <pc:sldMkLst>
          <pc:docMk/>
          <pc:sldMk cId="493750976" sldId="270"/>
        </pc:sldMkLst>
        <pc:spChg chg="del">
          <ac:chgData name="BRUNO EDUARDO RODRIGUES" userId="S::bruno.rodrigues85@fatec.sp.gov.br::c861ed01-898c-4b0e-8cc3-1d5aa385db98" providerId="AD" clId="Web-{BA16B969-CCF6-709B-7B25-AA944DABC96A}" dt="2024-12-03T19:26:36.155" v="391"/>
          <ac:spMkLst>
            <pc:docMk/>
            <pc:sldMk cId="493750976" sldId="270"/>
            <ac:spMk id="2" creationId="{27B3A1C4-0C74-7C24-8097-514CFBADD959}"/>
          </ac:spMkLst>
        </pc:spChg>
        <pc:spChg chg="del">
          <ac:chgData name="BRUNO EDUARDO RODRIGUES" userId="S::bruno.rodrigues85@fatec.sp.gov.br::c861ed01-898c-4b0e-8cc3-1d5aa385db98" providerId="AD" clId="Web-{BA16B969-CCF6-709B-7B25-AA944DABC96A}" dt="2024-12-03T19:45:53.610" v="405"/>
          <ac:spMkLst>
            <pc:docMk/>
            <pc:sldMk cId="493750976" sldId="270"/>
            <ac:spMk id="3" creationId="{0612E21B-6CF1-9464-C6EF-81AC128AEFDA}"/>
          </ac:spMkLst>
        </pc:spChg>
        <pc:spChg chg="add del mod">
          <ac:chgData name="BRUNO EDUARDO RODRIGUES" userId="S::bruno.rodrigues85@fatec.sp.gov.br::c861ed01-898c-4b0e-8cc3-1d5aa385db98" providerId="AD" clId="Web-{BA16B969-CCF6-709B-7B25-AA944DABC96A}" dt="2024-12-03T20:51:48.333" v="455"/>
          <ac:spMkLst>
            <pc:docMk/>
            <pc:sldMk cId="493750976" sldId="270"/>
            <ac:spMk id="3" creationId="{83EE233C-9527-8345-C766-DC1E03E381D6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20:52:31.396" v="459" actId="1076"/>
          <ac:spMkLst>
            <pc:docMk/>
            <pc:sldMk cId="493750976" sldId="270"/>
            <ac:spMk id="5" creationId="{A34D7600-51E2-5EBC-F9F6-0AFE08CE7492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19:51:16.559" v="422"/>
          <ac:spMkLst>
            <pc:docMk/>
            <pc:sldMk cId="493750976" sldId="270"/>
            <ac:spMk id="7" creationId="{83865D69-33E2-D179-1D0E-493BCC756996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9:52.446" v="416"/>
          <ac:spMkLst>
            <pc:docMk/>
            <pc:sldMk cId="493750976" sldId="270"/>
            <ac:spMk id="13" creationId="{2151139A-886F-4B97-8815-729AD3831BB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9:52.446" v="416"/>
          <ac:spMkLst>
            <pc:docMk/>
            <pc:sldMk cId="493750976" sldId="270"/>
            <ac:spMk id="15" creationId="{AB5E08C4-8CDD-4623-A5B8-E998C6DEE3B7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9:52.446" v="416"/>
          <ac:spMkLst>
            <pc:docMk/>
            <pc:sldMk cId="493750976" sldId="270"/>
            <ac:spMk id="17" creationId="{15F33878-D502-4FFA-8ACE-F2AECDB2A23F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9:52.446" v="416"/>
          <ac:spMkLst>
            <pc:docMk/>
            <pc:sldMk cId="493750976" sldId="270"/>
            <ac:spMk id="19" creationId="{D3539FEE-81D3-4406-802E-60B20B16F4F6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49:52.446" v="416"/>
          <ac:spMkLst>
            <pc:docMk/>
            <pc:sldMk cId="493750976" sldId="270"/>
            <ac:spMk id="21" creationId="{DC701763-729E-462F-A5A8-E0DEFEB1E2E4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51:16.559" v="422"/>
          <ac:spMkLst>
            <pc:docMk/>
            <pc:sldMk cId="493750976" sldId="270"/>
            <ac:spMk id="26" creationId="{99ED5833-B85B-4103-8A3B-CAB0308E6C15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51:16.559" v="421"/>
          <ac:spMkLst>
            <pc:docMk/>
            <pc:sldMk cId="493750976" sldId="270"/>
            <ac:spMk id="31" creationId="{C4879EFC-8E62-4E00-973C-C45EE9EC676D}"/>
          </ac:spMkLst>
        </pc:spChg>
        <pc:spChg chg="add del">
          <ac:chgData name="BRUNO EDUARDO RODRIGUES" userId="S::bruno.rodrigues85@fatec.sp.gov.br::c861ed01-898c-4b0e-8cc3-1d5aa385db98" providerId="AD" clId="Web-{BA16B969-CCF6-709B-7B25-AA944DABC96A}" dt="2024-12-03T19:51:16.559" v="421"/>
          <ac:spMkLst>
            <pc:docMk/>
            <pc:sldMk cId="493750976" sldId="270"/>
            <ac:spMk id="33" creationId="{D6A9C53F-5F90-40A5-8C85-5412D39C8C68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51:16.559" v="422"/>
          <ac:spMkLst>
            <pc:docMk/>
            <pc:sldMk cId="493750976" sldId="270"/>
            <ac:spMk id="35" creationId="{69D47016-023F-44BD-981C-50E7A10A6609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51:16.559" v="422"/>
          <ac:spMkLst>
            <pc:docMk/>
            <pc:sldMk cId="493750976" sldId="270"/>
            <ac:spMk id="36" creationId="{6D8B37B0-0682-433E-BC8D-498C04ABD9A7}"/>
          </ac:spMkLst>
        </pc:spChg>
        <pc:picChg chg="add mod ord">
          <ac:chgData name="BRUNO EDUARDO RODRIGUES" userId="S::bruno.rodrigues85@fatec.sp.gov.br::c861ed01-898c-4b0e-8cc3-1d5aa385db98" providerId="AD" clId="Web-{BA16B969-CCF6-709B-7B25-AA944DABC96A}" dt="2024-12-03T19:55:19.942" v="443" actId="1076"/>
          <ac:picMkLst>
            <pc:docMk/>
            <pc:sldMk cId="493750976" sldId="270"/>
            <ac:picMk id="6" creationId="{D3595948-C591-3480-CD9A-027A63E512F4}"/>
          </ac:picMkLst>
        </pc:picChg>
        <pc:picChg chg="add mod ord">
          <ac:chgData name="BRUNO EDUARDO RODRIGUES" userId="S::bruno.rodrigues85@fatec.sp.gov.br::c861ed01-898c-4b0e-8cc3-1d5aa385db98" providerId="AD" clId="Web-{BA16B969-CCF6-709B-7B25-AA944DABC96A}" dt="2024-12-03T19:55:29.474" v="444" actId="1076"/>
          <ac:picMkLst>
            <pc:docMk/>
            <pc:sldMk cId="493750976" sldId="270"/>
            <ac:picMk id="8" creationId="{7F065B72-CE61-C9CB-60F2-C279AA841137}"/>
          </ac:picMkLst>
        </pc:picChg>
      </pc:sldChg>
      <pc:sldChg chg="addSp delSp modSp new mod setBg">
        <pc:chgData name="BRUNO EDUARDO RODRIGUES" userId="S::bruno.rodrigues85@fatec.sp.gov.br::c861ed01-898c-4b0e-8cc3-1d5aa385db98" providerId="AD" clId="Web-{BA16B969-CCF6-709B-7B25-AA944DABC96A}" dt="2024-12-03T19:55:15.020" v="442" actId="1076"/>
        <pc:sldMkLst>
          <pc:docMk/>
          <pc:sldMk cId="1066156091" sldId="271"/>
        </pc:sldMkLst>
        <pc:spChg chg="del">
          <ac:chgData name="BRUNO EDUARDO RODRIGUES" userId="S::bruno.rodrigues85@fatec.sp.gov.br::c861ed01-898c-4b0e-8cc3-1d5aa385db98" providerId="AD" clId="Web-{BA16B969-CCF6-709B-7B25-AA944DABC96A}" dt="2024-12-03T19:26:43.764" v="392"/>
          <ac:spMkLst>
            <pc:docMk/>
            <pc:sldMk cId="1066156091" sldId="271"/>
            <ac:spMk id="2" creationId="{CDD2BA70-6C26-E003-E372-C198B6D28D2C}"/>
          </ac:spMkLst>
        </pc:spChg>
        <pc:spChg chg="mod ord">
          <ac:chgData name="BRUNO EDUARDO RODRIGUES" userId="S::bruno.rodrigues85@fatec.sp.gov.br::c861ed01-898c-4b0e-8cc3-1d5aa385db98" providerId="AD" clId="Web-{BA16B969-CCF6-709B-7B25-AA944DABC96A}" dt="2024-12-03T19:54:27.909" v="434"/>
          <ac:spMkLst>
            <pc:docMk/>
            <pc:sldMk cId="1066156091" sldId="271"/>
            <ac:spMk id="3" creationId="{2A185E8D-FFBB-C552-AECF-FB2332AC624E}"/>
          </ac:spMkLst>
        </pc:spChg>
        <pc:spChg chg="add mod">
          <ac:chgData name="BRUNO EDUARDO RODRIGUES" userId="S::bruno.rodrigues85@fatec.sp.gov.br::c861ed01-898c-4b0e-8cc3-1d5aa385db98" providerId="AD" clId="Web-{BA16B969-CCF6-709B-7B25-AA944DABC96A}" dt="2024-12-03T19:54:27.909" v="434"/>
          <ac:spMkLst>
            <pc:docMk/>
            <pc:sldMk cId="1066156091" sldId="271"/>
            <ac:spMk id="5" creationId="{92F66704-2AB2-83C6-C438-0B151ABD9021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54:27.909" v="434"/>
          <ac:spMkLst>
            <pc:docMk/>
            <pc:sldMk cId="1066156091" sldId="271"/>
            <ac:spMk id="12" creationId="{69D47016-023F-44BD-981C-50E7A10A6609}"/>
          </ac:spMkLst>
        </pc:spChg>
        <pc:spChg chg="add">
          <ac:chgData name="BRUNO EDUARDO RODRIGUES" userId="S::bruno.rodrigues85@fatec.sp.gov.br::c861ed01-898c-4b0e-8cc3-1d5aa385db98" providerId="AD" clId="Web-{BA16B969-CCF6-709B-7B25-AA944DABC96A}" dt="2024-12-03T19:54:27.909" v="434"/>
          <ac:spMkLst>
            <pc:docMk/>
            <pc:sldMk cId="1066156091" sldId="271"/>
            <ac:spMk id="14" creationId="{6D8B37B0-0682-433E-BC8D-498C04ABD9A7}"/>
          </ac:spMkLst>
        </pc:spChg>
        <pc:picChg chg="add mod">
          <ac:chgData name="BRUNO EDUARDO RODRIGUES" userId="S::bruno.rodrigues85@fatec.sp.gov.br::c861ed01-898c-4b0e-8cc3-1d5aa385db98" providerId="AD" clId="Web-{BA16B969-CCF6-709B-7B25-AA944DABC96A}" dt="2024-12-03T19:55:15.020" v="442" actId="1076"/>
          <ac:picMkLst>
            <pc:docMk/>
            <pc:sldMk cId="1066156091" sldId="271"/>
            <ac:picMk id="6" creationId="{B1C52760-563C-318B-ED97-8E6DD767E331}"/>
          </ac:picMkLst>
        </pc:picChg>
        <pc:picChg chg="add mod">
          <ac:chgData name="BRUNO EDUARDO RODRIGUES" userId="S::bruno.rodrigues85@fatec.sp.gov.br::c861ed01-898c-4b0e-8cc3-1d5aa385db98" providerId="AD" clId="Web-{BA16B969-CCF6-709B-7B25-AA944DABC96A}" dt="2024-12-03T19:55:02.661" v="441" actId="1076"/>
          <ac:picMkLst>
            <pc:docMk/>
            <pc:sldMk cId="1066156091" sldId="271"/>
            <ac:picMk id="7" creationId="{E3FFABF4-4EF9-E642-5721-5EFD22770636}"/>
          </ac:picMkLst>
        </pc:picChg>
      </pc:sldChg>
      <pc:sldMasterChg chg="mod setBg modSldLayout">
        <pc:chgData name="BRUNO EDUARDO RODRIGUES" userId="S::bruno.rodrigues85@fatec.sp.gov.br::c861ed01-898c-4b0e-8cc3-1d5aa385db98" providerId="AD" clId="Web-{BA16B969-CCF6-709B-7B25-AA944DABC96A}" dt="2024-12-03T18:34:33.488" v="242"/>
        <pc:sldMasterMkLst>
          <pc:docMk/>
          <pc:sldMasterMk cId="2209977519" sldId="2147483648"/>
        </pc:sldMasterMkLst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3168075583" sldId="2147483649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2614314258" sldId="2147483650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960648375" sldId="2147483651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2782244947" sldId="2147483652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990158736" sldId="2147483653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727027711" sldId="2147483654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1212999818" sldId="2147483655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1840726560" sldId="2147483656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3889236939" sldId="2147483657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2910927964" sldId="2147483658"/>
          </pc:sldLayoutMkLst>
        </pc:sldLayoutChg>
        <pc:sldLayoutChg chg="mod">
          <pc:chgData name="BRUNO EDUARDO RODRIGUES" userId="S::bruno.rodrigues85@fatec.sp.gov.br::c861ed01-898c-4b0e-8cc3-1d5aa385db98" providerId="AD" clId="Web-{BA16B969-CCF6-709B-7B25-AA944DABC96A}" dt="2024-12-03T18:34:33.488" v="242"/>
          <pc:sldLayoutMkLst>
            <pc:docMk/>
            <pc:sldMasterMk cId="2209977519" sldId="2147483648"/>
            <pc:sldLayoutMk cId="3612223792" sldId="2147483659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svg"/><Relationship Id="rId1" Type="http://schemas.openxmlformats.org/officeDocument/2006/relationships/image" Target="../media/image10.png"/><Relationship Id="rId6" Type="http://schemas.openxmlformats.org/officeDocument/2006/relationships/image" Target="../media/image17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svg"/><Relationship Id="rId1" Type="http://schemas.openxmlformats.org/officeDocument/2006/relationships/image" Target="../media/image10.png"/><Relationship Id="rId6" Type="http://schemas.openxmlformats.org/officeDocument/2006/relationships/image" Target="../media/image17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483B54-3CC5-4D71-A34C-A7B5F1539AA0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04414EB-60D0-4495-B933-D602ED0A5AFB}">
      <dgm:prSet/>
      <dgm:spPr/>
      <dgm:t>
        <a:bodyPr/>
        <a:lstStyle/>
        <a:p>
          <a:r>
            <a:rPr lang="pt-BR"/>
            <a:t>João Dalonso</a:t>
          </a:r>
          <a:endParaRPr lang="en-US"/>
        </a:p>
      </dgm:t>
    </dgm:pt>
    <dgm:pt modelId="{46337A3B-4F95-4A8D-855F-B968A16759E2}" type="parTrans" cxnId="{BF4F6E71-F882-40C0-87B7-D2D8A363092A}">
      <dgm:prSet/>
      <dgm:spPr/>
      <dgm:t>
        <a:bodyPr/>
        <a:lstStyle/>
        <a:p>
          <a:endParaRPr lang="en-US"/>
        </a:p>
      </dgm:t>
    </dgm:pt>
    <dgm:pt modelId="{D67F1A55-09AF-4E1A-99C8-596AE217DFA9}" type="sibTrans" cxnId="{BF4F6E71-F882-40C0-87B7-D2D8A363092A}">
      <dgm:prSet/>
      <dgm:spPr/>
      <dgm:t>
        <a:bodyPr/>
        <a:lstStyle/>
        <a:p>
          <a:endParaRPr lang="en-US"/>
        </a:p>
      </dgm:t>
    </dgm:pt>
    <dgm:pt modelId="{3A368DB1-7E02-4DFD-8C80-80A9D2CDD77B}">
      <dgm:prSet/>
      <dgm:spPr/>
      <dgm:t>
        <a:bodyPr/>
        <a:lstStyle/>
        <a:p>
          <a:r>
            <a:rPr lang="pt-BR"/>
            <a:t>Bruno Rodrigues</a:t>
          </a:r>
          <a:endParaRPr lang="en-US"/>
        </a:p>
      </dgm:t>
    </dgm:pt>
    <dgm:pt modelId="{7481513B-3ADF-4CFF-82B7-5BE7CC42C4D6}" type="parTrans" cxnId="{FE1C55D8-D819-4414-A4F6-9C17BAE0A535}">
      <dgm:prSet/>
      <dgm:spPr/>
      <dgm:t>
        <a:bodyPr/>
        <a:lstStyle/>
        <a:p>
          <a:endParaRPr lang="en-US"/>
        </a:p>
      </dgm:t>
    </dgm:pt>
    <dgm:pt modelId="{D4794A37-71B1-4CBD-B47D-788169692B1D}" type="sibTrans" cxnId="{FE1C55D8-D819-4414-A4F6-9C17BAE0A535}">
      <dgm:prSet/>
      <dgm:spPr/>
      <dgm:t>
        <a:bodyPr/>
        <a:lstStyle/>
        <a:p>
          <a:endParaRPr lang="en-US"/>
        </a:p>
      </dgm:t>
    </dgm:pt>
    <dgm:pt modelId="{6251F3BF-3CAA-4E0A-A366-7C6F703C6590}">
      <dgm:prSet/>
      <dgm:spPr/>
      <dgm:t>
        <a:bodyPr/>
        <a:lstStyle/>
        <a:p>
          <a:r>
            <a:rPr lang="pt-BR"/>
            <a:t>Edson santos</a:t>
          </a:r>
          <a:endParaRPr lang="en-US"/>
        </a:p>
      </dgm:t>
    </dgm:pt>
    <dgm:pt modelId="{F7026C04-9DC2-4B16-806B-7A42F63C1CE5}" type="parTrans" cxnId="{C697EFE9-C91D-4F2E-A6D4-CAA5DD6DDEAA}">
      <dgm:prSet/>
      <dgm:spPr/>
      <dgm:t>
        <a:bodyPr/>
        <a:lstStyle/>
        <a:p>
          <a:endParaRPr lang="en-US"/>
        </a:p>
      </dgm:t>
    </dgm:pt>
    <dgm:pt modelId="{AF73E98B-94DB-4537-BDB4-144D013DFDAC}" type="sibTrans" cxnId="{C697EFE9-C91D-4F2E-A6D4-CAA5DD6DDEAA}">
      <dgm:prSet/>
      <dgm:spPr/>
      <dgm:t>
        <a:bodyPr/>
        <a:lstStyle/>
        <a:p>
          <a:endParaRPr lang="en-US"/>
        </a:p>
      </dgm:t>
    </dgm:pt>
    <dgm:pt modelId="{7C75C3CA-97D0-4F7E-AEF2-161407318C3D}">
      <dgm:prSet/>
      <dgm:spPr/>
      <dgm:t>
        <a:bodyPr/>
        <a:lstStyle/>
        <a:p>
          <a:r>
            <a:rPr lang="pt-BR"/>
            <a:t>Lucas Santos</a:t>
          </a:r>
          <a:endParaRPr lang="en-US"/>
        </a:p>
      </dgm:t>
    </dgm:pt>
    <dgm:pt modelId="{49385F7E-3E40-4C11-A410-70A5F6950501}" type="parTrans" cxnId="{C352B02E-F3B5-4427-A37C-1EB02B6B00CC}">
      <dgm:prSet/>
      <dgm:spPr/>
      <dgm:t>
        <a:bodyPr/>
        <a:lstStyle/>
        <a:p>
          <a:endParaRPr lang="en-US"/>
        </a:p>
      </dgm:t>
    </dgm:pt>
    <dgm:pt modelId="{DC0381D3-8267-483B-BB8B-76B7205B79D1}" type="sibTrans" cxnId="{C352B02E-F3B5-4427-A37C-1EB02B6B00CC}">
      <dgm:prSet/>
      <dgm:spPr/>
      <dgm:t>
        <a:bodyPr/>
        <a:lstStyle/>
        <a:p>
          <a:endParaRPr lang="en-US"/>
        </a:p>
      </dgm:t>
    </dgm:pt>
    <dgm:pt modelId="{ADD16015-B336-4F6A-912D-5C9BBAB2A5BD}">
      <dgm:prSet/>
      <dgm:spPr/>
      <dgm:t>
        <a:bodyPr/>
        <a:lstStyle/>
        <a:p>
          <a:r>
            <a:rPr lang="pt-BR"/>
            <a:t>Fernanda Palma</a:t>
          </a:r>
          <a:endParaRPr lang="en-US"/>
        </a:p>
      </dgm:t>
    </dgm:pt>
    <dgm:pt modelId="{B643C307-DF07-4703-8364-D9CFBBEC1824}" type="parTrans" cxnId="{32C68DFD-D8AD-4DCA-AC50-4A12D6AEA867}">
      <dgm:prSet/>
      <dgm:spPr/>
      <dgm:t>
        <a:bodyPr/>
        <a:lstStyle/>
        <a:p>
          <a:endParaRPr lang="en-US"/>
        </a:p>
      </dgm:t>
    </dgm:pt>
    <dgm:pt modelId="{17F96FB1-DB66-4913-8EB0-2DF43B87F827}" type="sibTrans" cxnId="{32C68DFD-D8AD-4DCA-AC50-4A12D6AEA867}">
      <dgm:prSet/>
      <dgm:spPr/>
      <dgm:t>
        <a:bodyPr/>
        <a:lstStyle/>
        <a:p>
          <a:endParaRPr lang="en-US"/>
        </a:p>
      </dgm:t>
    </dgm:pt>
    <dgm:pt modelId="{54B58ADE-B39D-42F7-8C67-25953810F210}" type="pres">
      <dgm:prSet presAssocID="{BA483B54-3CC5-4D71-A34C-A7B5F1539AA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B1F36C7-D9F3-423C-A1CA-57B4FA81F1B3}" type="pres">
      <dgm:prSet presAssocID="{F04414EB-60D0-4495-B933-D602ED0A5AFB}" presName="linNode" presStyleCnt="0"/>
      <dgm:spPr/>
    </dgm:pt>
    <dgm:pt modelId="{7B92F2D4-0124-4FF0-8343-F51DF658B1FF}" type="pres">
      <dgm:prSet presAssocID="{F04414EB-60D0-4495-B933-D602ED0A5AFB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092210D-34E3-43EA-BF4B-CCE6833C8A11}" type="pres">
      <dgm:prSet presAssocID="{D67F1A55-09AF-4E1A-99C8-596AE217DFA9}" presName="sp" presStyleCnt="0"/>
      <dgm:spPr/>
    </dgm:pt>
    <dgm:pt modelId="{8D95094A-217A-4ADB-B1F4-A233B713D8F4}" type="pres">
      <dgm:prSet presAssocID="{3A368DB1-7E02-4DFD-8C80-80A9D2CDD77B}" presName="linNode" presStyleCnt="0"/>
      <dgm:spPr/>
    </dgm:pt>
    <dgm:pt modelId="{BE83EC4D-8791-4A50-84DB-807577A76E1C}" type="pres">
      <dgm:prSet presAssocID="{3A368DB1-7E02-4DFD-8C80-80A9D2CDD77B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C694165-DA45-4CD9-BDE6-9C1352950A64}" type="pres">
      <dgm:prSet presAssocID="{D4794A37-71B1-4CBD-B47D-788169692B1D}" presName="sp" presStyleCnt="0"/>
      <dgm:spPr/>
    </dgm:pt>
    <dgm:pt modelId="{1DDFEE7A-FC62-450E-A7F6-3B15530F1C3E}" type="pres">
      <dgm:prSet presAssocID="{6251F3BF-3CAA-4E0A-A366-7C6F703C6590}" presName="linNode" presStyleCnt="0"/>
      <dgm:spPr/>
    </dgm:pt>
    <dgm:pt modelId="{80DBE60B-1FE5-4B0B-96DA-4023EB5541A6}" type="pres">
      <dgm:prSet presAssocID="{6251F3BF-3CAA-4E0A-A366-7C6F703C6590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764FAA-ED69-4F7B-8FC9-8619E6E2603A}" type="pres">
      <dgm:prSet presAssocID="{AF73E98B-94DB-4537-BDB4-144D013DFDAC}" presName="sp" presStyleCnt="0"/>
      <dgm:spPr/>
    </dgm:pt>
    <dgm:pt modelId="{AD1EC7D9-8431-4A24-B92E-1F3056635F96}" type="pres">
      <dgm:prSet presAssocID="{7C75C3CA-97D0-4F7E-AEF2-161407318C3D}" presName="linNode" presStyleCnt="0"/>
      <dgm:spPr/>
    </dgm:pt>
    <dgm:pt modelId="{7971831D-89AE-4F70-821A-B5803D986373}" type="pres">
      <dgm:prSet presAssocID="{7C75C3CA-97D0-4F7E-AEF2-161407318C3D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79A6B69-A72C-41F4-9741-B523DD7564B0}" type="pres">
      <dgm:prSet presAssocID="{DC0381D3-8267-483B-BB8B-76B7205B79D1}" presName="sp" presStyleCnt="0"/>
      <dgm:spPr/>
    </dgm:pt>
    <dgm:pt modelId="{15D00BC9-A911-4453-A68C-0C26AF17AA62}" type="pres">
      <dgm:prSet presAssocID="{ADD16015-B336-4F6A-912D-5C9BBAB2A5BD}" presName="linNode" presStyleCnt="0"/>
      <dgm:spPr/>
    </dgm:pt>
    <dgm:pt modelId="{7A214D15-913A-4A90-A17F-7327C81C62E2}" type="pres">
      <dgm:prSet presAssocID="{ADD16015-B336-4F6A-912D-5C9BBAB2A5BD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352B02E-F3B5-4427-A37C-1EB02B6B00CC}" srcId="{BA483B54-3CC5-4D71-A34C-A7B5F1539AA0}" destId="{7C75C3CA-97D0-4F7E-AEF2-161407318C3D}" srcOrd="3" destOrd="0" parTransId="{49385F7E-3E40-4C11-A410-70A5F6950501}" sibTransId="{DC0381D3-8267-483B-BB8B-76B7205B79D1}"/>
    <dgm:cxn modelId="{F71E5234-BC03-4DDD-9BC8-494C0E0FA676}" type="presOf" srcId="{3A368DB1-7E02-4DFD-8C80-80A9D2CDD77B}" destId="{BE83EC4D-8791-4A50-84DB-807577A76E1C}" srcOrd="0" destOrd="0" presId="urn:microsoft.com/office/officeart/2005/8/layout/vList5"/>
    <dgm:cxn modelId="{69291CBA-C8E9-4989-B4CB-76EC2E9D6F20}" type="presOf" srcId="{6251F3BF-3CAA-4E0A-A366-7C6F703C6590}" destId="{80DBE60B-1FE5-4B0B-96DA-4023EB5541A6}" srcOrd="0" destOrd="0" presId="urn:microsoft.com/office/officeart/2005/8/layout/vList5"/>
    <dgm:cxn modelId="{1E1932D2-5AE8-48BE-A7F6-C723A9FB7794}" type="presOf" srcId="{F04414EB-60D0-4495-B933-D602ED0A5AFB}" destId="{7B92F2D4-0124-4FF0-8343-F51DF658B1FF}" srcOrd="0" destOrd="0" presId="urn:microsoft.com/office/officeart/2005/8/layout/vList5"/>
    <dgm:cxn modelId="{BF4F6E71-F882-40C0-87B7-D2D8A363092A}" srcId="{BA483B54-3CC5-4D71-A34C-A7B5F1539AA0}" destId="{F04414EB-60D0-4495-B933-D602ED0A5AFB}" srcOrd="0" destOrd="0" parTransId="{46337A3B-4F95-4A8D-855F-B968A16759E2}" sibTransId="{D67F1A55-09AF-4E1A-99C8-596AE217DFA9}"/>
    <dgm:cxn modelId="{5A825224-E7A0-4E31-8B90-F6C3B8531D3D}" type="presOf" srcId="{BA483B54-3CC5-4D71-A34C-A7B5F1539AA0}" destId="{54B58ADE-B39D-42F7-8C67-25953810F210}" srcOrd="0" destOrd="0" presId="urn:microsoft.com/office/officeart/2005/8/layout/vList5"/>
    <dgm:cxn modelId="{FE1C55D8-D819-4414-A4F6-9C17BAE0A535}" srcId="{BA483B54-3CC5-4D71-A34C-A7B5F1539AA0}" destId="{3A368DB1-7E02-4DFD-8C80-80A9D2CDD77B}" srcOrd="1" destOrd="0" parTransId="{7481513B-3ADF-4CFF-82B7-5BE7CC42C4D6}" sibTransId="{D4794A37-71B1-4CBD-B47D-788169692B1D}"/>
    <dgm:cxn modelId="{32C68DFD-D8AD-4DCA-AC50-4A12D6AEA867}" srcId="{BA483B54-3CC5-4D71-A34C-A7B5F1539AA0}" destId="{ADD16015-B336-4F6A-912D-5C9BBAB2A5BD}" srcOrd="4" destOrd="0" parTransId="{B643C307-DF07-4703-8364-D9CFBBEC1824}" sibTransId="{17F96FB1-DB66-4913-8EB0-2DF43B87F827}"/>
    <dgm:cxn modelId="{C697EFE9-C91D-4F2E-A6D4-CAA5DD6DDEAA}" srcId="{BA483B54-3CC5-4D71-A34C-A7B5F1539AA0}" destId="{6251F3BF-3CAA-4E0A-A366-7C6F703C6590}" srcOrd="2" destOrd="0" parTransId="{F7026C04-9DC2-4B16-806B-7A42F63C1CE5}" sibTransId="{AF73E98B-94DB-4537-BDB4-144D013DFDAC}"/>
    <dgm:cxn modelId="{86034ED0-19BF-4324-AFC1-3731675FC973}" type="presOf" srcId="{7C75C3CA-97D0-4F7E-AEF2-161407318C3D}" destId="{7971831D-89AE-4F70-821A-B5803D986373}" srcOrd="0" destOrd="0" presId="urn:microsoft.com/office/officeart/2005/8/layout/vList5"/>
    <dgm:cxn modelId="{0DCDF2C2-AD73-4EFC-BEF6-7FC34518AE79}" type="presOf" srcId="{ADD16015-B336-4F6A-912D-5C9BBAB2A5BD}" destId="{7A214D15-913A-4A90-A17F-7327C81C62E2}" srcOrd="0" destOrd="0" presId="urn:microsoft.com/office/officeart/2005/8/layout/vList5"/>
    <dgm:cxn modelId="{35941C8C-E597-46C3-BA54-972A57CC8C22}" type="presParOf" srcId="{54B58ADE-B39D-42F7-8C67-25953810F210}" destId="{5B1F36C7-D9F3-423C-A1CA-57B4FA81F1B3}" srcOrd="0" destOrd="0" presId="urn:microsoft.com/office/officeart/2005/8/layout/vList5"/>
    <dgm:cxn modelId="{1E5610D8-9923-45BF-8DC9-BD2EE27FCB4F}" type="presParOf" srcId="{5B1F36C7-D9F3-423C-A1CA-57B4FA81F1B3}" destId="{7B92F2D4-0124-4FF0-8343-F51DF658B1FF}" srcOrd="0" destOrd="0" presId="urn:microsoft.com/office/officeart/2005/8/layout/vList5"/>
    <dgm:cxn modelId="{88733D8B-5182-4F1A-959A-878E8015C07A}" type="presParOf" srcId="{54B58ADE-B39D-42F7-8C67-25953810F210}" destId="{8092210D-34E3-43EA-BF4B-CCE6833C8A11}" srcOrd="1" destOrd="0" presId="urn:microsoft.com/office/officeart/2005/8/layout/vList5"/>
    <dgm:cxn modelId="{B06EC834-3A24-48B0-9156-7BB890759102}" type="presParOf" srcId="{54B58ADE-B39D-42F7-8C67-25953810F210}" destId="{8D95094A-217A-4ADB-B1F4-A233B713D8F4}" srcOrd="2" destOrd="0" presId="urn:microsoft.com/office/officeart/2005/8/layout/vList5"/>
    <dgm:cxn modelId="{57317FC3-C820-4CAF-B71F-241535FE9E85}" type="presParOf" srcId="{8D95094A-217A-4ADB-B1F4-A233B713D8F4}" destId="{BE83EC4D-8791-4A50-84DB-807577A76E1C}" srcOrd="0" destOrd="0" presId="urn:microsoft.com/office/officeart/2005/8/layout/vList5"/>
    <dgm:cxn modelId="{9B313610-3A8D-4D36-A625-E80BC30FCCD7}" type="presParOf" srcId="{54B58ADE-B39D-42F7-8C67-25953810F210}" destId="{EC694165-DA45-4CD9-BDE6-9C1352950A64}" srcOrd="3" destOrd="0" presId="urn:microsoft.com/office/officeart/2005/8/layout/vList5"/>
    <dgm:cxn modelId="{09034421-88C2-4B81-92C6-6E68CE46B761}" type="presParOf" srcId="{54B58ADE-B39D-42F7-8C67-25953810F210}" destId="{1DDFEE7A-FC62-450E-A7F6-3B15530F1C3E}" srcOrd="4" destOrd="0" presId="urn:microsoft.com/office/officeart/2005/8/layout/vList5"/>
    <dgm:cxn modelId="{BDAAE61C-5C48-41A4-AE98-5FA8A506CEF0}" type="presParOf" srcId="{1DDFEE7A-FC62-450E-A7F6-3B15530F1C3E}" destId="{80DBE60B-1FE5-4B0B-96DA-4023EB5541A6}" srcOrd="0" destOrd="0" presId="urn:microsoft.com/office/officeart/2005/8/layout/vList5"/>
    <dgm:cxn modelId="{B387B5A0-5A12-4483-A9D9-CB0856CBC53E}" type="presParOf" srcId="{54B58ADE-B39D-42F7-8C67-25953810F210}" destId="{DB764FAA-ED69-4F7B-8FC9-8619E6E2603A}" srcOrd="5" destOrd="0" presId="urn:microsoft.com/office/officeart/2005/8/layout/vList5"/>
    <dgm:cxn modelId="{51404DD6-DB8F-4579-B836-767EAB83E4BF}" type="presParOf" srcId="{54B58ADE-B39D-42F7-8C67-25953810F210}" destId="{AD1EC7D9-8431-4A24-B92E-1F3056635F96}" srcOrd="6" destOrd="0" presId="urn:microsoft.com/office/officeart/2005/8/layout/vList5"/>
    <dgm:cxn modelId="{5310FAEA-7588-4767-93D5-8984CF9CB13A}" type="presParOf" srcId="{AD1EC7D9-8431-4A24-B92E-1F3056635F96}" destId="{7971831D-89AE-4F70-821A-B5803D986373}" srcOrd="0" destOrd="0" presId="urn:microsoft.com/office/officeart/2005/8/layout/vList5"/>
    <dgm:cxn modelId="{8D6068EB-0929-4E2A-9D4A-31827A0AA2F4}" type="presParOf" srcId="{54B58ADE-B39D-42F7-8C67-25953810F210}" destId="{B79A6B69-A72C-41F4-9741-B523DD7564B0}" srcOrd="7" destOrd="0" presId="urn:microsoft.com/office/officeart/2005/8/layout/vList5"/>
    <dgm:cxn modelId="{720ECDF5-B395-4346-B568-42C006C925FB}" type="presParOf" srcId="{54B58ADE-B39D-42F7-8C67-25953810F210}" destId="{15D00BC9-A911-4453-A68C-0C26AF17AA62}" srcOrd="8" destOrd="0" presId="urn:microsoft.com/office/officeart/2005/8/layout/vList5"/>
    <dgm:cxn modelId="{6A7D4B5A-C377-4F71-8071-DDD2AA6BECEA}" type="presParOf" srcId="{15D00BC9-A911-4453-A68C-0C26AF17AA62}" destId="{7A214D15-913A-4A90-A17F-7327C81C62E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41015E-2E0D-469C-A4D5-01753F0F2DA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C168E75-73F0-4957-9BB2-AD7B5855D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Criar um site funcional e intuitivo para o cliente.</a:t>
          </a:r>
        </a:p>
      </dgm:t>
    </dgm:pt>
    <dgm:pt modelId="{C2BB8EB2-4344-4C2C-95AE-E0B8D5F7E0F4}" type="parTrans" cxnId="{556696FD-4953-4F49-85BF-01766CD23DDD}">
      <dgm:prSet/>
      <dgm:spPr/>
      <dgm:t>
        <a:bodyPr/>
        <a:lstStyle/>
        <a:p>
          <a:endParaRPr lang="en-US"/>
        </a:p>
      </dgm:t>
    </dgm:pt>
    <dgm:pt modelId="{3D1755B9-7458-4353-A835-081448D422B2}" type="sibTrans" cxnId="{556696FD-4953-4F49-85BF-01766CD23DDD}">
      <dgm:prSet/>
      <dgm:spPr/>
      <dgm:t>
        <a:bodyPr/>
        <a:lstStyle/>
        <a:p>
          <a:endParaRPr lang="en-US"/>
        </a:p>
      </dgm:t>
    </dgm:pt>
    <dgm:pt modelId="{D0256BCB-9A96-4675-B05A-E9BC0CB22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Facilitar o agendamento de serviços.</a:t>
          </a:r>
        </a:p>
      </dgm:t>
    </dgm:pt>
    <dgm:pt modelId="{529D40EC-6EB5-4421-9518-9D393FDDE717}" type="parTrans" cxnId="{A8CDF041-512F-414A-A887-B5ABD26E3C2F}">
      <dgm:prSet/>
      <dgm:spPr/>
      <dgm:t>
        <a:bodyPr/>
        <a:lstStyle/>
        <a:p>
          <a:endParaRPr lang="en-US"/>
        </a:p>
      </dgm:t>
    </dgm:pt>
    <dgm:pt modelId="{4F4E8BD6-4BE3-4021-BB27-673D6D484CF0}" type="sibTrans" cxnId="{A8CDF041-512F-414A-A887-B5ABD26E3C2F}">
      <dgm:prSet/>
      <dgm:spPr/>
      <dgm:t>
        <a:bodyPr/>
        <a:lstStyle/>
        <a:p>
          <a:endParaRPr lang="en-US"/>
        </a:p>
      </dgm:t>
    </dgm:pt>
    <dgm:pt modelId="{EA1449FA-1B00-4CE5-AE65-AB21658D2F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Melhorar a presença online do Condado Araras.</a:t>
          </a:r>
        </a:p>
      </dgm:t>
    </dgm:pt>
    <dgm:pt modelId="{C489D2E6-98BA-49C3-BF37-3963EC2F4121}" type="parTrans" cxnId="{405BCB98-399B-4C03-8F18-DADA2CF7F5BF}">
      <dgm:prSet/>
      <dgm:spPr/>
      <dgm:t>
        <a:bodyPr/>
        <a:lstStyle/>
        <a:p>
          <a:endParaRPr lang="en-US"/>
        </a:p>
      </dgm:t>
    </dgm:pt>
    <dgm:pt modelId="{0C1C6766-A8B4-49B4-9976-A664972F9CCD}" type="sibTrans" cxnId="{405BCB98-399B-4C03-8F18-DADA2CF7F5BF}">
      <dgm:prSet/>
      <dgm:spPr/>
      <dgm:t>
        <a:bodyPr/>
        <a:lstStyle/>
        <a:p>
          <a:endParaRPr lang="en-US"/>
        </a:p>
      </dgm:t>
    </dgm:pt>
    <dgm:pt modelId="{1DE5DF66-B286-42CB-9AC4-9A576A784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Oferecer uma experiência estética e simples para os usuários.</a:t>
          </a:r>
        </a:p>
      </dgm:t>
    </dgm:pt>
    <dgm:pt modelId="{E65DA46E-A503-47B0-9794-7EA995CB28B4}" type="parTrans" cxnId="{BFAECA0C-1B66-46C5-8FD0-20CE7192C0A2}">
      <dgm:prSet/>
      <dgm:spPr/>
      <dgm:t>
        <a:bodyPr/>
        <a:lstStyle/>
        <a:p>
          <a:endParaRPr lang="en-US"/>
        </a:p>
      </dgm:t>
    </dgm:pt>
    <dgm:pt modelId="{DA264E11-BBB9-40D5-B13E-599A185AF83F}" type="sibTrans" cxnId="{BFAECA0C-1B66-46C5-8FD0-20CE7192C0A2}">
      <dgm:prSet/>
      <dgm:spPr/>
      <dgm:t>
        <a:bodyPr/>
        <a:lstStyle/>
        <a:p>
          <a:endParaRPr lang="en-US"/>
        </a:p>
      </dgm:t>
    </dgm:pt>
    <dgm:pt modelId="{D2F10F90-2078-44F3-8D39-E157AA7F1B49}" type="pres">
      <dgm:prSet presAssocID="{B241015E-2E0D-469C-A4D5-01753F0F2DA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412EE3FF-D4D3-4DCA-84E6-27F3C5B64ECB}" type="pres">
      <dgm:prSet presAssocID="{9C168E75-73F0-4957-9BB2-AD7B5855D6A2}" presName="compNode" presStyleCnt="0"/>
      <dgm:spPr/>
    </dgm:pt>
    <dgm:pt modelId="{F420BEAC-2F79-453A-8474-104D93C5A70D}" type="pres">
      <dgm:prSet presAssocID="{9C168E75-73F0-4957-9BB2-AD7B5855D6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B8A3EF6-FEEC-4026-9D3F-8A0DF2CEE541}" type="pres">
      <dgm:prSet presAssocID="{9C168E75-73F0-4957-9BB2-AD7B5855D6A2}" presName="spaceRect" presStyleCnt="0"/>
      <dgm:spPr/>
    </dgm:pt>
    <dgm:pt modelId="{8A99D032-FE5D-4A72-AC17-F5C7F898C69F}" type="pres">
      <dgm:prSet presAssocID="{9C168E75-73F0-4957-9BB2-AD7B5855D6A2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BE4541D5-4C83-4C45-BC6E-8AE3BA60F954}" type="pres">
      <dgm:prSet presAssocID="{3D1755B9-7458-4353-A835-081448D422B2}" presName="sibTrans" presStyleCnt="0"/>
      <dgm:spPr/>
    </dgm:pt>
    <dgm:pt modelId="{BD140A73-7339-4E4C-AA4E-56227446BB53}" type="pres">
      <dgm:prSet presAssocID="{D0256BCB-9A96-4675-B05A-E9BC0CB2223D}" presName="compNode" presStyleCnt="0"/>
      <dgm:spPr/>
    </dgm:pt>
    <dgm:pt modelId="{970AC50D-90DA-4E42-AFD8-6C94F52370E3}" type="pres">
      <dgm:prSet presAssocID="{D0256BCB-9A96-4675-B05A-E9BC0CB222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8F1E4286-12E6-4F8F-A822-5F1D1800A620}" type="pres">
      <dgm:prSet presAssocID="{D0256BCB-9A96-4675-B05A-E9BC0CB2223D}" presName="spaceRect" presStyleCnt="0"/>
      <dgm:spPr/>
    </dgm:pt>
    <dgm:pt modelId="{0CB8C084-13A4-4C64-9719-3C338D3A83B4}" type="pres">
      <dgm:prSet presAssocID="{D0256BCB-9A96-4675-B05A-E9BC0CB2223D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8BA967A5-2417-400F-84ED-43954F52298F}" type="pres">
      <dgm:prSet presAssocID="{4F4E8BD6-4BE3-4021-BB27-673D6D484CF0}" presName="sibTrans" presStyleCnt="0"/>
      <dgm:spPr/>
    </dgm:pt>
    <dgm:pt modelId="{45197C50-494A-4F26-A832-484CF13ACF2A}" type="pres">
      <dgm:prSet presAssocID="{EA1449FA-1B00-4CE5-AE65-AB21658D2F85}" presName="compNode" presStyleCnt="0"/>
      <dgm:spPr/>
    </dgm:pt>
    <dgm:pt modelId="{BF46FC4F-6BAA-4CE6-88AD-E995B1CF61CF}" type="pres">
      <dgm:prSet presAssocID="{EA1449FA-1B00-4CE5-AE65-AB21658D2F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0C3C71D2-82F4-49E3-B517-4FF456E150D1}" type="pres">
      <dgm:prSet presAssocID="{EA1449FA-1B00-4CE5-AE65-AB21658D2F85}" presName="spaceRect" presStyleCnt="0"/>
      <dgm:spPr/>
    </dgm:pt>
    <dgm:pt modelId="{ED89EC57-FCFE-445B-B884-F45771356EFF}" type="pres">
      <dgm:prSet presAssocID="{EA1449FA-1B00-4CE5-AE65-AB21658D2F85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CA8AA8CE-B8F1-46F8-AD6F-8ACB5BCCABC4}" type="pres">
      <dgm:prSet presAssocID="{0C1C6766-A8B4-49B4-9976-A664972F9CCD}" presName="sibTrans" presStyleCnt="0"/>
      <dgm:spPr/>
    </dgm:pt>
    <dgm:pt modelId="{0B46913B-D72C-45AC-AC40-C5F3E17F3707}" type="pres">
      <dgm:prSet presAssocID="{1DE5DF66-B286-42CB-9AC4-9A576A784376}" presName="compNode" presStyleCnt="0"/>
      <dgm:spPr/>
    </dgm:pt>
    <dgm:pt modelId="{7F9EF5C3-DA09-4FE1-9133-DBC132B6ADFD}" type="pres">
      <dgm:prSet presAssocID="{1DE5DF66-B286-42CB-9AC4-9A576A78437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a"/>
        </a:ext>
      </dgm:extLst>
    </dgm:pt>
    <dgm:pt modelId="{D18A51EB-8534-4199-95DB-7F0A0CC21E61}" type="pres">
      <dgm:prSet presAssocID="{1DE5DF66-B286-42CB-9AC4-9A576A784376}" presName="spaceRect" presStyleCnt="0"/>
      <dgm:spPr/>
    </dgm:pt>
    <dgm:pt modelId="{988CBC7E-0F25-4FBD-AE8C-321C7171A32F}" type="pres">
      <dgm:prSet presAssocID="{1DE5DF66-B286-42CB-9AC4-9A576A784376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0E4E163-1D2C-4FF7-93EF-FC5575506444}" type="presOf" srcId="{EA1449FA-1B00-4CE5-AE65-AB21658D2F85}" destId="{ED89EC57-FCFE-445B-B884-F45771356EFF}" srcOrd="0" destOrd="0" presId="urn:microsoft.com/office/officeart/2018/2/layout/IconLabelList"/>
    <dgm:cxn modelId="{A8CDF041-512F-414A-A887-B5ABD26E3C2F}" srcId="{B241015E-2E0D-469C-A4D5-01753F0F2DA8}" destId="{D0256BCB-9A96-4675-B05A-E9BC0CB2223D}" srcOrd="1" destOrd="0" parTransId="{529D40EC-6EB5-4421-9518-9D393FDDE717}" sibTransId="{4F4E8BD6-4BE3-4021-BB27-673D6D484CF0}"/>
    <dgm:cxn modelId="{88C8FAF1-3B1C-40B9-97C3-28D815AD3F2E}" type="presOf" srcId="{9C168E75-73F0-4957-9BB2-AD7B5855D6A2}" destId="{8A99D032-FE5D-4A72-AC17-F5C7F898C69F}" srcOrd="0" destOrd="0" presId="urn:microsoft.com/office/officeart/2018/2/layout/IconLabelList"/>
    <dgm:cxn modelId="{E585A3B5-1F2A-40EF-A28F-4736F8ACB8D2}" type="presOf" srcId="{D0256BCB-9A96-4675-B05A-E9BC0CB2223D}" destId="{0CB8C084-13A4-4C64-9719-3C338D3A83B4}" srcOrd="0" destOrd="0" presId="urn:microsoft.com/office/officeart/2018/2/layout/IconLabelList"/>
    <dgm:cxn modelId="{D86C8678-C52D-4040-87EB-D855B2C917C0}" type="presOf" srcId="{B241015E-2E0D-469C-A4D5-01753F0F2DA8}" destId="{D2F10F90-2078-44F3-8D39-E157AA7F1B49}" srcOrd="0" destOrd="0" presId="urn:microsoft.com/office/officeart/2018/2/layout/IconLabelList"/>
    <dgm:cxn modelId="{B4ADEBF7-8A88-4F4E-86BC-7AD4A20BF891}" type="presOf" srcId="{1DE5DF66-B286-42CB-9AC4-9A576A784376}" destId="{988CBC7E-0F25-4FBD-AE8C-321C7171A32F}" srcOrd="0" destOrd="0" presId="urn:microsoft.com/office/officeart/2018/2/layout/IconLabelList"/>
    <dgm:cxn modelId="{BFAECA0C-1B66-46C5-8FD0-20CE7192C0A2}" srcId="{B241015E-2E0D-469C-A4D5-01753F0F2DA8}" destId="{1DE5DF66-B286-42CB-9AC4-9A576A784376}" srcOrd="3" destOrd="0" parTransId="{E65DA46E-A503-47B0-9794-7EA995CB28B4}" sibTransId="{DA264E11-BBB9-40D5-B13E-599A185AF83F}"/>
    <dgm:cxn modelId="{556696FD-4953-4F49-85BF-01766CD23DDD}" srcId="{B241015E-2E0D-469C-A4D5-01753F0F2DA8}" destId="{9C168E75-73F0-4957-9BB2-AD7B5855D6A2}" srcOrd="0" destOrd="0" parTransId="{C2BB8EB2-4344-4C2C-95AE-E0B8D5F7E0F4}" sibTransId="{3D1755B9-7458-4353-A835-081448D422B2}"/>
    <dgm:cxn modelId="{405BCB98-399B-4C03-8F18-DADA2CF7F5BF}" srcId="{B241015E-2E0D-469C-A4D5-01753F0F2DA8}" destId="{EA1449FA-1B00-4CE5-AE65-AB21658D2F85}" srcOrd="2" destOrd="0" parTransId="{C489D2E6-98BA-49C3-BF37-3963EC2F4121}" sibTransId="{0C1C6766-A8B4-49B4-9976-A664972F9CCD}"/>
    <dgm:cxn modelId="{4EA2D271-91AB-48C7-A352-DDF7AE4D4784}" type="presParOf" srcId="{D2F10F90-2078-44F3-8D39-E157AA7F1B49}" destId="{412EE3FF-D4D3-4DCA-84E6-27F3C5B64ECB}" srcOrd="0" destOrd="0" presId="urn:microsoft.com/office/officeart/2018/2/layout/IconLabelList"/>
    <dgm:cxn modelId="{784D5E69-F813-4942-80EA-7A751F52E1A2}" type="presParOf" srcId="{412EE3FF-D4D3-4DCA-84E6-27F3C5B64ECB}" destId="{F420BEAC-2F79-453A-8474-104D93C5A70D}" srcOrd="0" destOrd="0" presId="urn:microsoft.com/office/officeart/2018/2/layout/IconLabelList"/>
    <dgm:cxn modelId="{40D38957-926D-48B2-AEAE-9A681523E866}" type="presParOf" srcId="{412EE3FF-D4D3-4DCA-84E6-27F3C5B64ECB}" destId="{0B8A3EF6-FEEC-4026-9D3F-8A0DF2CEE541}" srcOrd="1" destOrd="0" presId="urn:microsoft.com/office/officeart/2018/2/layout/IconLabelList"/>
    <dgm:cxn modelId="{FC8B800C-0C49-44F5-AC55-AAFD7F7D54EE}" type="presParOf" srcId="{412EE3FF-D4D3-4DCA-84E6-27F3C5B64ECB}" destId="{8A99D032-FE5D-4A72-AC17-F5C7F898C69F}" srcOrd="2" destOrd="0" presId="urn:microsoft.com/office/officeart/2018/2/layout/IconLabelList"/>
    <dgm:cxn modelId="{4DFE71B1-15E1-4C54-9D37-759C9F3640F3}" type="presParOf" srcId="{D2F10F90-2078-44F3-8D39-E157AA7F1B49}" destId="{BE4541D5-4C83-4C45-BC6E-8AE3BA60F954}" srcOrd="1" destOrd="0" presId="urn:microsoft.com/office/officeart/2018/2/layout/IconLabelList"/>
    <dgm:cxn modelId="{F3FA4EF0-C09E-4B26-8D2B-BEFC6BC698E6}" type="presParOf" srcId="{D2F10F90-2078-44F3-8D39-E157AA7F1B49}" destId="{BD140A73-7339-4E4C-AA4E-56227446BB53}" srcOrd="2" destOrd="0" presId="urn:microsoft.com/office/officeart/2018/2/layout/IconLabelList"/>
    <dgm:cxn modelId="{6B7E23D5-66F7-4C61-A3F0-950B1DB39EC7}" type="presParOf" srcId="{BD140A73-7339-4E4C-AA4E-56227446BB53}" destId="{970AC50D-90DA-4E42-AFD8-6C94F52370E3}" srcOrd="0" destOrd="0" presId="urn:microsoft.com/office/officeart/2018/2/layout/IconLabelList"/>
    <dgm:cxn modelId="{5ED3AEAA-8E12-46C9-8AAC-64631CBB8A77}" type="presParOf" srcId="{BD140A73-7339-4E4C-AA4E-56227446BB53}" destId="{8F1E4286-12E6-4F8F-A822-5F1D1800A620}" srcOrd="1" destOrd="0" presId="urn:microsoft.com/office/officeart/2018/2/layout/IconLabelList"/>
    <dgm:cxn modelId="{5CA41E1E-E540-4C38-8B54-4B51094763E9}" type="presParOf" srcId="{BD140A73-7339-4E4C-AA4E-56227446BB53}" destId="{0CB8C084-13A4-4C64-9719-3C338D3A83B4}" srcOrd="2" destOrd="0" presId="urn:microsoft.com/office/officeart/2018/2/layout/IconLabelList"/>
    <dgm:cxn modelId="{AB2EAB4F-392B-465D-AC7B-5D1B2B0201D6}" type="presParOf" srcId="{D2F10F90-2078-44F3-8D39-E157AA7F1B49}" destId="{8BA967A5-2417-400F-84ED-43954F52298F}" srcOrd="3" destOrd="0" presId="urn:microsoft.com/office/officeart/2018/2/layout/IconLabelList"/>
    <dgm:cxn modelId="{EEB11FE2-3BEA-45AC-A5B0-591212B13303}" type="presParOf" srcId="{D2F10F90-2078-44F3-8D39-E157AA7F1B49}" destId="{45197C50-494A-4F26-A832-484CF13ACF2A}" srcOrd="4" destOrd="0" presId="urn:microsoft.com/office/officeart/2018/2/layout/IconLabelList"/>
    <dgm:cxn modelId="{63F3A438-3BB1-4C71-9762-CE820853FAFF}" type="presParOf" srcId="{45197C50-494A-4F26-A832-484CF13ACF2A}" destId="{BF46FC4F-6BAA-4CE6-88AD-E995B1CF61CF}" srcOrd="0" destOrd="0" presId="urn:microsoft.com/office/officeart/2018/2/layout/IconLabelList"/>
    <dgm:cxn modelId="{A3241DF4-2130-42EB-ADA3-59A01D462B27}" type="presParOf" srcId="{45197C50-494A-4F26-A832-484CF13ACF2A}" destId="{0C3C71D2-82F4-49E3-B517-4FF456E150D1}" srcOrd="1" destOrd="0" presId="urn:microsoft.com/office/officeart/2018/2/layout/IconLabelList"/>
    <dgm:cxn modelId="{8CA0CE80-FDB0-4BF1-80D5-FDAD4451202C}" type="presParOf" srcId="{45197C50-494A-4F26-A832-484CF13ACF2A}" destId="{ED89EC57-FCFE-445B-B884-F45771356EFF}" srcOrd="2" destOrd="0" presId="urn:microsoft.com/office/officeart/2018/2/layout/IconLabelList"/>
    <dgm:cxn modelId="{9440D00A-2EDF-48B7-A423-ECA17DB43B33}" type="presParOf" srcId="{D2F10F90-2078-44F3-8D39-E157AA7F1B49}" destId="{CA8AA8CE-B8F1-46F8-AD6F-8ACB5BCCABC4}" srcOrd="5" destOrd="0" presId="urn:microsoft.com/office/officeart/2018/2/layout/IconLabelList"/>
    <dgm:cxn modelId="{62318BBA-E60B-480A-9E79-C7DC3B6A0B3A}" type="presParOf" srcId="{D2F10F90-2078-44F3-8D39-E157AA7F1B49}" destId="{0B46913B-D72C-45AC-AC40-C5F3E17F3707}" srcOrd="6" destOrd="0" presId="urn:microsoft.com/office/officeart/2018/2/layout/IconLabelList"/>
    <dgm:cxn modelId="{BA1D9268-D910-43A5-8D71-51D3E54D6578}" type="presParOf" srcId="{0B46913B-D72C-45AC-AC40-C5F3E17F3707}" destId="{7F9EF5C3-DA09-4FE1-9133-DBC132B6ADFD}" srcOrd="0" destOrd="0" presId="urn:microsoft.com/office/officeart/2018/2/layout/IconLabelList"/>
    <dgm:cxn modelId="{1F79DB9C-2B96-4C77-B013-AE07D0EB42FB}" type="presParOf" srcId="{0B46913B-D72C-45AC-AC40-C5F3E17F3707}" destId="{D18A51EB-8534-4199-95DB-7F0A0CC21E61}" srcOrd="1" destOrd="0" presId="urn:microsoft.com/office/officeart/2018/2/layout/IconLabelList"/>
    <dgm:cxn modelId="{D8598345-2F6B-4BCC-86F5-EB2D8A069DA0}" type="presParOf" srcId="{0B46913B-D72C-45AC-AC40-C5F3E17F3707}" destId="{988CBC7E-0F25-4FBD-AE8C-321C7171A32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B8564E-0309-407B-98EA-0091DA21F4D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9FE08EE-CE95-4A4B-A6FB-57A06CE3A620}">
      <dgm:prSet/>
      <dgm:spPr/>
      <dgm:t>
        <a:bodyPr/>
        <a:lstStyle/>
        <a:p>
          <a:r>
            <a:rPr lang="en-US"/>
            <a:t>Conexão à internet obrigatória.</a:t>
          </a:r>
        </a:p>
      </dgm:t>
    </dgm:pt>
    <dgm:pt modelId="{BC7D234E-EF58-4DC7-BB1C-63ADCE074C9C}" type="parTrans" cxnId="{FE6CCACF-3F4D-4C2E-9172-8BE2E796F498}">
      <dgm:prSet/>
      <dgm:spPr/>
      <dgm:t>
        <a:bodyPr/>
        <a:lstStyle/>
        <a:p>
          <a:endParaRPr lang="en-US"/>
        </a:p>
      </dgm:t>
    </dgm:pt>
    <dgm:pt modelId="{97419DB0-18EC-48A5-AC5C-5EF8D99C9126}" type="sibTrans" cxnId="{FE6CCACF-3F4D-4C2E-9172-8BE2E796F498}">
      <dgm:prSet/>
      <dgm:spPr/>
      <dgm:t>
        <a:bodyPr/>
        <a:lstStyle/>
        <a:p>
          <a:endParaRPr lang="en-US"/>
        </a:p>
      </dgm:t>
    </dgm:pt>
    <dgm:pt modelId="{E3DDE7EB-D0B9-489D-9CD3-43DB4D5DB8B1}">
      <dgm:prSet/>
      <dgm:spPr/>
      <dgm:t>
        <a:bodyPr/>
        <a:lstStyle/>
        <a:p>
          <a:r>
            <a:rPr lang="en-US"/>
            <a:t>Utilização de tecnologias: HTML5, CSS3, JavaScript.</a:t>
          </a:r>
        </a:p>
      </dgm:t>
    </dgm:pt>
    <dgm:pt modelId="{C1DA3C46-6C55-44B1-B9AE-CACDE35D4828}" type="parTrans" cxnId="{B967B2A9-6713-4016-A8CC-C73FFD04DDDA}">
      <dgm:prSet/>
      <dgm:spPr/>
      <dgm:t>
        <a:bodyPr/>
        <a:lstStyle/>
        <a:p>
          <a:endParaRPr lang="en-US"/>
        </a:p>
      </dgm:t>
    </dgm:pt>
    <dgm:pt modelId="{DA35D22B-5C5A-4B20-B5AC-48306872C6C3}" type="sibTrans" cxnId="{B967B2A9-6713-4016-A8CC-C73FFD04DDDA}">
      <dgm:prSet/>
      <dgm:spPr/>
      <dgm:t>
        <a:bodyPr/>
        <a:lstStyle/>
        <a:p>
          <a:endParaRPr lang="en-US"/>
        </a:p>
      </dgm:t>
    </dgm:pt>
    <dgm:pt modelId="{561AF9BD-DA13-4943-A41C-0860AEFE3B4C}">
      <dgm:prSet/>
      <dgm:spPr/>
      <dgm:t>
        <a:bodyPr/>
        <a:lstStyle/>
        <a:p>
          <a:r>
            <a:rPr lang="en-US"/>
            <a:t>Tempo de resposta do site inferior a 3 segundos.</a:t>
          </a:r>
        </a:p>
      </dgm:t>
    </dgm:pt>
    <dgm:pt modelId="{37EB0ACE-4A0E-443C-8541-D3AFCF467494}" type="parTrans" cxnId="{D3436967-2811-4CF9-AFDD-1E38D0C4DB96}">
      <dgm:prSet/>
      <dgm:spPr/>
      <dgm:t>
        <a:bodyPr/>
        <a:lstStyle/>
        <a:p>
          <a:endParaRPr lang="en-US"/>
        </a:p>
      </dgm:t>
    </dgm:pt>
    <dgm:pt modelId="{46D5FD12-8597-4845-80FC-A466949FA3C5}" type="sibTrans" cxnId="{D3436967-2811-4CF9-AFDD-1E38D0C4DB96}">
      <dgm:prSet/>
      <dgm:spPr/>
      <dgm:t>
        <a:bodyPr/>
        <a:lstStyle/>
        <a:p>
          <a:endParaRPr lang="en-US"/>
        </a:p>
      </dgm:t>
    </dgm:pt>
    <dgm:pt modelId="{246E1A0C-F812-4F49-89FC-E2E59ECA7EE3}" type="pres">
      <dgm:prSet presAssocID="{1DB8564E-0309-407B-98EA-0091DA21F4D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9D0BE806-882D-481C-BD62-25F207EA75A4}" type="pres">
      <dgm:prSet presAssocID="{39FE08EE-CE95-4A4B-A6FB-57A06CE3A620}" presName="compNode" presStyleCnt="0"/>
      <dgm:spPr/>
    </dgm:pt>
    <dgm:pt modelId="{049E9409-D389-492C-AC9A-488514118C70}" type="pres">
      <dgm:prSet presAssocID="{39FE08EE-CE95-4A4B-A6FB-57A06CE3A6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91AC8AAD-4B9F-4954-B73A-F61C1D3E2472}" type="pres">
      <dgm:prSet presAssocID="{39FE08EE-CE95-4A4B-A6FB-57A06CE3A620}" presName="spaceRect" presStyleCnt="0"/>
      <dgm:spPr/>
    </dgm:pt>
    <dgm:pt modelId="{6EA43D7E-0906-449F-B0CC-1FC92D705970}" type="pres">
      <dgm:prSet presAssocID="{39FE08EE-CE95-4A4B-A6FB-57A06CE3A62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C2D6BAF2-68E7-4606-A859-C736B114861F}" type="pres">
      <dgm:prSet presAssocID="{97419DB0-18EC-48A5-AC5C-5EF8D99C9126}" presName="sibTrans" presStyleCnt="0"/>
      <dgm:spPr/>
    </dgm:pt>
    <dgm:pt modelId="{DA9ED4BD-F10F-48B4-9FA0-370868A05D3E}" type="pres">
      <dgm:prSet presAssocID="{E3DDE7EB-D0B9-489D-9CD3-43DB4D5DB8B1}" presName="compNode" presStyleCnt="0"/>
      <dgm:spPr/>
    </dgm:pt>
    <dgm:pt modelId="{354DF072-A805-4454-B328-31AE944473C1}" type="pres">
      <dgm:prSet presAssocID="{E3DDE7EB-D0B9-489D-9CD3-43DB4D5DB8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3312514-3846-4676-9A1D-F6BC4EAA3DA6}" type="pres">
      <dgm:prSet presAssocID="{E3DDE7EB-D0B9-489D-9CD3-43DB4D5DB8B1}" presName="spaceRect" presStyleCnt="0"/>
      <dgm:spPr/>
    </dgm:pt>
    <dgm:pt modelId="{1E927A4C-6D95-4533-8628-15E12EE06A65}" type="pres">
      <dgm:prSet presAssocID="{E3DDE7EB-D0B9-489D-9CD3-43DB4D5DB8B1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A3B50C35-FE9A-4484-BA56-1A1CB392BD04}" type="pres">
      <dgm:prSet presAssocID="{DA35D22B-5C5A-4B20-B5AC-48306872C6C3}" presName="sibTrans" presStyleCnt="0"/>
      <dgm:spPr/>
    </dgm:pt>
    <dgm:pt modelId="{04610A4B-2714-4F7C-A1EE-0E0CDBDADE81}" type="pres">
      <dgm:prSet presAssocID="{561AF9BD-DA13-4943-A41C-0860AEFE3B4C}" presName="compNode" presStyleCnt="0"/>
      <dgm:spPr/>
    </dgm:pt>
    <dgm:pt modelId="{B4C9CA72-521C-4284-AFCD-84287CC14477}" type="pres">
      <dgm:prSet presAssocID="{561AF9BD-DA13-4943-A41C-0860AEFE3B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guntas"/>
        </a:ext>
      </dgm:extLst>
    </dgm:pt>
    <dgm:pt modelId="{76D37D88-BC95-47FF-A416-4303172840B1}" type="pres">
      <dgm:prSet presAssocID="{561AF9BD-DA13-4943-A41C-0860AEFE3B4C}" presName="spaceRect" presStyleCnt="0"/>
      <dgm:spPr/>
    </dgm:pt>
    <dgm:pt modelId="{967B1376-46D9-4524-ACAE-83058F717BA8}" type="pres">
      <dgm:prSet presAssocID="{561AF9BD-DA13-4943-A41C-0860AEFE3B4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D9AA373-2BF2-4D0B-BE4A-6A13F86131A9}" type="presOf" srcId="{E3DDE7EB-D0B9-489D-9CD3-43DB4D5DB8B1}" destId="{1E927A4C-6D95-4533-8628-15E12EE06A65}" srcOrd="0" destOrd="0" presId="urn:microsoft.com/office/officeart/2018/2/layout/IconLabelList"/>
    <dgm:cxn modelId="{D3436967-2811-4CF9-AFDD-1E38D0C4DB96}" srcId="{1DB8564E-0309-407B-98EA-0091DA21F4D9}" destId="{561AF9BD-DA13-4943-A41C-0860AEFE3B4C}" srcOrd="2" destOrd="0" parTransId="{37EB0ACE-4A0E-443C-8541-D3AFCF467494}" sibTransId="{46D5FD12-8597-4845-80FC-A466949FA3C5}"/>
    <dgm:cxn modelId="{E1BC87A7-3A24-48F1-8B56-333C1DCD50BB}" type="presOf" srcId="{39FE08EE-CE95-4A4B-A6FB-57A06CE3A620}" destId="{6EA43D7E-0906-449F-B0CC-1FC92D705970}" srcOrd="0" destOrd="0" presId="urn:microsoft.com/office/officeart/2018/2/layout/IconLabelList"/>
    <dgm:cxn modelId="{B967B2A9-6713-4016-A8CC-C73FFD04DDDA}" srcId="{1DB8564E-0309-407B-98EA-0091DA21F4D9}" destId="{E3DDE7EB-D0B9-489D-9CD3-43DB4D5DB8B1}" srcOrd="1" destOrd="0" parTransId="{C1DA3C46-6C55-44B1-B9AE-CACDE35D4828}" sibTransId="{DA35D22B-5C5A-4B20-B5AC-48306872C6C3}"/>
    <dgm:cxn modelId="{7F4A68A9-89B9-4800-ABE2-1341FB50E321}" type="presOf" srcId="{1DB8564E-0309-407B-98EA-0091DA21F4D9}" destId="{246E1A0C-F812-4F49-89FC-E2E59ECA7EE3}" srcOrd="0" destOrd="0" presId="urn:microsoft.com/office/officeart/2018/2/layout/IconLabelList"/>
    <dgm:cxn modelId="{79933765-53A0-470B-9D6A-B6B0BF356F4A}" type="presOf" srcId="{561AF9BD-DA13-4943-A41C-0860AEFE3B4C}" destId="{967B1376-46D9-4524-ACAE-83058F717BA8}" srcOrd="0" destOrd="0" presId="urn:microsoft.com/office/officeart/2018/2/layout/IconLabelList"/>
    <dgm:cxn modelId="{FE6CCACF-3F4D-4C2E-9172-8BE2E796F498}" srcId="{1DB8564E-0309-407B-98EA-0091DA21F4D9}" destId="{39FE08EE-CE95-4A4B-A6FB-57A06CE3A620}" srcOrd="0" destOrd="0" parTransId="{BC7D234E-EF58-4DC7-BB1C-63ADCE074C9C}" sibTransId="{97419DB0-18EC-48A5-AC5C-5EF8D99C9126}"/>
    <dgm:cxn modelId="{F3E7A38B-1E2D-41A6-AD1E-DDF05C779E16}" type="presParOf" srcId="{246E1A0C-F812-4F49-89FC-E2E59ECA7EE3}" destId="{9D0BE806-882D-481C-BD62-25F207EA75A4}" srcOrd="0" destOrd="0" presId="urn:microsoft.com/office/officeart/2018/2/layout/IconLabelList"/>
    <dgm:cxn modelId="{9FF4EE2D-82F9-4849-BE0B-3A48DD4BF899}" type="presParOf" srcId="{9D0BE806-882D-481C-BD62-25F207EA75A4}" destId="{049E9409-D389-492C-AC9A-488514118C70}" srcOrd="0" destOrd="0" presId="urn:microsoft.com/office/officeart/2018/2/layout/IconLabelList"/>
    <dgm:cxn modelId="{27E9AF21-7254-41C7-B589-F175129A80D5}" type="presParOf" srcId="{9D0BE806-882D-481C-BD62-25F207EA75A4}" destId="{91AC8AAD-4B9F-4954-B73A-F61C1D3E2472}" srcOrd="1" destOrd="0" presId="urn:microsoft.com/office/officeart/2018/2/layout/IconLabelList"/>
    <dgm:cxn modelId="{15187F3F-7428-4525-A547-CAF14945F06C}" type="presParOf" srcId="{9D0BE806-882D-481C-BD62-25F207EA75A4}" destId="{6EA43D7E-0906-449F-B0CC-1FC92D705970}" srcOrd="2" destOrd="0" presId="urn:microsoft.com/office/officeart/2018/2/layout/IconLabelList"/>
    <dgm:cxn modelId="{79B7B9A7-1F1A-4256-868C-F0F6D8883F10}" type="presParOf" srcId="{246E1A0C-F812-4F49-89FC-E2E59ECA7EE3}" destId="{C2D6BAF2-68E7-4606-A859-C736B114861F}" srcOrd="1" destOrd="0" presId="urn:microsoft.com/office/officeart/2018/2/layout/IconLabelList"/>
    <dgm:cxn modelId="{167E7B85-50F8-422E-920A-052B68C05359}" type="presParOf" srcId="{246E1A0C-F812-4F49-89FC-E2E59ECA7EE3}" destId="{DA9ED4BD-F10F-48B4-9FA0-370868A05D3E}" srcOrd="2" destOrd="0" presId="urn:microsoft.com/office/officeart/2018/2/layout/IconLabelList"/>
    <dgm:cxn modelId="{43680A48-EC34-4CB2-93CB-554134004D9E}" type="presParOf" srcId="{DA9ED4BD-F10F-48B4-9FA0-370868A05D3E}" destId="{354DF072-A805-4454-B328-31AE944473C1}" srcOrd="0" destOrd="0" presId="urn:microsoft.com/office/officeart/2018/2/layout/IconLabelList"/>
    <dgm:cxn modelId="{D7EC3D46-4390-4B03-917A-98E932262F04}" type="presParOf" srcId="{DA9ED4BD-F10F-48B4-9FA0-370868A05D3E}" destId="{F3312514-3846-4676-9A1D-F6BC4EAA3DA6}" srcOrd="1" destOrd="0" presId="urn:microsoft.com/office/officeart/2018/2/layout/IconLabelList"/>
    <dgm:cxn modelId="{547B3F54-D683-45E2-93DB-C94EDF431271}" type="presParOf" srcId="{DA9ED4BD-F10F-48B4-9FA0-370868A05D3E}" destId="{1E927A4C-6D95-4533-8628-15E12EE06A65}" srcOrd="2" destOrd="0" presId="urn:microsoft.com/office/officeart/2018/2/layout/IconLabelList"/>
    <dgm:cxn modelId="{798B7BAC-0ADA-4511-92D4-225459983F20}" type="presParOf" srcId="{246E1A0C-F812-4F49-89FC-E2E59ECA7EE3}" destId="{A3B50C35-FE9A-4484-BA56-1A1CB392BD04}" srcOrd="3" destOrd="0" presId="urn:microsoft.com/office/officeart/2018/2/layout/IconLabelList"/>
    <dgm:cxn modelId="{20EE055A-BA7B-4602-8A53-AAB406AF883E}" type="presParOf" srcId="{246E1A0C-F812-4F49-89FC-E2E59ECA7EE3}" destId="{04610A4B-2714-4F7C-A1EE-0E0CDBDADE81}" srcOrd="4" destOrd="0" presId="urn:microsoft.com/office/officeart/2018/2/layout/IconLabelList"/>
    <dgm:cxn modelId="{6AEBD869-23F7-4433-A1B1-A7DC92B0B8A2}" type="presParOf" srcId="{04610A4B-2714-4F7C-A1EE-0E0CDBDADE81}" destId="{B4C9CA72-521C-4284-AFCD-84287CC14477}" srcOrd="0" destOrd="0" presId="urn:microsoft.com/office/officeart/2018/2/layout/IconLabelList"/>
    <dgm:cxn modelId="{D2C8AC38-30DC-4471-9CD1-85D263CE0949}" type="presParOf" srcId="{04610A4B-2714-4F7C-A1EE-0E0CDBDADE81}" destId="{76D37D88-BC95-47FF-A416-4303172840B1}" srcOrd="1" destOrd="0" presId="urn:microsoft.com/office/officeart/2018/2/layout/IconLabelList"/>
    <dgm:cxn modelId="{3275547D-634E-4CF4-89D7-4D953A952990}" type="presParOf" srcId="{04610A4B-2714-4F7C-A1EE-0E0CDBDADE81}" destId="{967B1376-46D9-4524-ACAE-83058F717BA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E9409-D389-492C-AC9A-488514118C70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43D7E-0906-449F-B0CC-1FC92D705970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Conexão à internet obrigatória.</a:t>
          </a:r>
        </a:p>
      </dsp:txBody>
      <dsp:txXfrm>
        <a:off x="291148" y="2456435"/>
        <a:ext cx="2180418" cy="720000"/>
      </dsp:txXfrm>
    </dsp:sp>
    <dsp:sp modelId="{354DF072-A805-4454-B328-31AE944473C1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27A4C-6D95-4533-8628-15E12EE06A65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Utilização de tecnologias: HTML5, CSS3, JavaScript.</a:t>
          </a:r>
        </a:p>
      </dsp:txBody>
      <dsp:txXfrm>
        <a:off x="2853140" y="2456435"/>
        <a:ext cx="2180418" cy="720000"/>
      </dsp:txXfrm>
    </dsp:sp>
    <dsp:sp modelId="{B4C9CA72-521C-4284-AFCD-84287CC14477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B1376-46D9-4524-ACAE-83058F717BA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Tempo de resposta do site inferior a 3 segundos.</a:t>
          </a:r>
        </a:p>
      </dsp:txBody>
      <dsp:txXfrm>
        <a:off x="5415132" y="2456435"/>
        <a:ext cx="218041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4D24BFD5-D814-402B-B6C4-EEF6AE14B0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2"/>
            <a:ext cx="4711446" cy="4135437"/>
          </a:xfrm>
        </p:spPr>
        <p:txBody>
          <a:bodyPr>
            <a:normAutofit/>
          </a:bodyPr>
          <a:lstStyle/>
          <a:p>
            <a:pPr algn="l"/>
            <a:r>
              <a:rPr lang="pt-BR" sz="5700" dirty="0"/>
              <a:t>Projeto Integrador </a:t>
            </a:r>
            <a:br>
              <a:rPr lang="pt-BR" sz="5700" dirty="0"/>
            </a:br>
            <a:r>
              <a:rPr lang="pt-BR" sz="5700" dirty="0"/>
              <a:t>1º SEM 2024 - DSM Grupo 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6FED7E8-9A97-475F-9FA4-113410D443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79604" y="1031284"/>
            <a:ext cx="2735746" cy="4436126"/>
          </a:xfrm>
          <a:custGeom>
            <a:avLst/>
            <a:gdLst>
              <a:gd name="connsiteX0" fmla="*/ 0 w 2735746"/>
              <a:gd name="connsiteY0" fmla="*/ 0 h 4436126"/>
              <a:gd name="connsiteX1" fmla="*/ 601864 w 2735746"/>
              <a:gd name="connsiteY1" fmla="*/ 0 h 4436126"/>
              <a:gd name="connsiteX2" fmla="*/ 1203728 w 2735746"/>
              <a:gd name="connsiteY2" fmla="*/ 0 h 4436126"/>
              <a:gd name="connsiteX3" fmla="*/ 1860307 w 2735746"/>
              <a:gd name="connsiteY3" fmla="*/ 0 h 4436126"/>
              <a:gd name="connsiteX4" fmla="*/ 2735746 w 2735746"/>
              <a:gd name="connsiteY4" fmla="*/ 0 h 4436126"/>
              <a:gd name="connsiteX5" fmla="*/ 2735746 w 2735746"/>
              <a:gd name="connsiteY5" fmla="*/ 722455 h 4436126"/>
              <a:gd name="connsiteX6" fmla="*/ 2735746 w 2735746"/>
              <a:gd name="connsiteY6" fmla="*/ 1400548 h 4436126"/>
              <a:gd name="connsiteX7" fmla="*/ 2735746 w 2735746"/>
              <a:gd name="connsiteY7" fmla="*/ 2123003 h 4436126"/>
              <a:gd name="connsiteX8" fmla="*/ 2735746 w 2735746"/>
              <a:gd name="connsiteY8" fmla="*/ 2623652 h 4436126"/>
              <a:gd name="connsiteX9" fmla="*/ 2735746 w 2735746"/>
              <a:gd name="connsiteY9" fmla="*/ 3346106 h 4436126"/>
              <a:gd name="connsiteX10" fmla="*/ 2735746 w 2735746"/>
              <a:gd name="connsiteY10" fmla="*/ 4436126 h 4436126"/>
              <a:gd name="connsiteX11" fmla="*/ 2106524 w 2735746"/>
              <a:gd name="connsiteY11" fmla="*/ 4436126 h 4436126"/>
              <a:gd name="connsiteX12" fmla="*/ 1449945 w 2735746"/>
              <a:gd name="connsiteY12" fmla="*/ 4436126 h 4436126"/>
              <a:gd name="connsiteX13" fmla="*/ 793366 w 2735746"/>
              <a:gd name="connsiteY13" fmla="*/ 4436126 h 4436126"/>
              <a:gd name="connsiteX14" fmla="*/ 0 w 2735746"/>
              <a:gd name="connsiteY14" fmla="*/ 4436126 h 4436126"/>
              <a:gd name="connsiteX15" fmla="*/ 0 w 2735746"/>
              <a:gd name="connsiteY15" fmla="*/ 3713671 h 4436126"/>
              <a:gd name="connsiteX16" fmla="*/ 0 w 2735746"/>
              <a:gd name="connsiteY16" fmla="*/ 3124300 h 4436126"/>
              <a:gd name="connsiteX17" fmla="*/ 0 w 2735746"/>
              <a:gd name="connsiteY17" fmla="*/ 2446207 h 4436126"/>
              <a:gd name="connsiteX18" fmla="*/ 0 w 2735746"/>
              <a:gd name="connsiteY18" fmla="*/ 1856836 h 4436126"/>
              <a:gd name="connsiteX19" fmla="*/ 0 w 2735746"/>
              <a:gd name="connsiteY19" fmla="*/ 1178742 h 4436126"/>
              <a:gd name="connsiteX20" fmla="*/ 0 w 2735746"/>
              <a:gd name="connsiteY20" fmla="*/ 678094 h 4436126"/>
              <a:gd name="connsiteX21" fmla="*/ 0 w 2735746"/>
              <a:gd name="connsiteY21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35746" h="4436126" fill="none" extrusionOk="0">
                <a:moveTo>
                  <a:pt x="0" y="0"/>
                </a:moveTo>
                <a:cubicBezTo>
                  <a:pt x="179540" y="26169"/>
                  <a:pt x="438012" y="23230"/>
                  <a:pt x="601864" y="0"/>
                </a:cubicBezTo>
                <a:cubicBezTo>
                  <a:pt x="765716" y="-23230"/>
                  <a:pt x="955038" y="-5127"/>
                  <a:pt x="1203728" y="0"/>
                </a:cubicBezTo>
                <a:cubicBezTo>
                  <a:pt x="1452418" y="5127"/>
                  <a:pt x="1646417" y="-25974"/>
                  <a:pt x="1860307" y="0"/>
                </a:cubicBezTo>
                <a:cubicBezTo>
                  <a:pt x="2074197" y="25974"/>
                  <a:pt x="2430568" y="-26480"/>
                  <a:pt x="2735746" y="0"/>
                </a:cubicBezTo>
                <a:cubicBezTo>
                  <a:pt x="2706048" y="340749"/>
                  <a:pt x="2740838" y="495871"/>
                  <a:pt x="2735746" y="722455"/>
                </a:cubicBezTo>
                <a:cubicBezTo>
                  <a:pt x="2730654" y="949039"/>
                  <a:pt x="2752433" y="1198388"/>
                  <a:pt x="2735746" y="1400548"/>
                </a:cubicBezTo>
                <a:cubicBezTo>
                  <a:pt x="2719059" y="1602708"/>
                  <a:pt x="2715247" y="1770847"/>
                  <a:pt x="2735746" y="2123003"/>
                </a:cubicBezTo>
                <a:cubicBezTo>
                  <a:pt x="2756245" y="2475160"/>
                  <a:pt x="2751062" y="2522091"/>
                  <a:pt x="2735746" y="2623652"/>
                </a:cubicBezTo>
                <a:cubicBezTo>
                  <a:pt x="2720430" y="2725213"/>
                  <a:pt x="2753604" y="3142493"/>
                  <a:pt x="2735746" y="3346106"/>
                </a:cubicBezTo>
                <a:cubicBezTo>
                  <a:pt x="2717888" y="3549719"/>
                  <a:pt x="2748400" y="4025565"/>
                  <a:pt x="2735746" y="4436126"/>
                </a:cubicBezTo>
                <a:cubicBezTo>
                  <a:pt x="2455834" y="4434463"/>
                  <a:pt x="2336666" y="4425166"/>
                  <a:pt x="2106524" y="4436126"/>
                </a:cubicBezTo>
                <a:cubicBezTo>
                  <a:pt x="1876382" y="4447086"/>
                  <a:pt x="1601121" y="4420147"/>
                  <a:pt x="1449945" y="4436126"/>
                </a:cubicBezTo>
                <a:cubicBezTo>
                  <a:pt x="1298769" y="4452105"/>
                  <a:pt x="950963" y="4404014"/>
                  <a:pt x="793366" y="4436126"/>
                </a:cubicBezTo>
                <a:cubicBezTo>
                  <a:pt x="635769" y="4468238"/>
                  <a:pt x="300146" y="4462205"/>
                  <a:pt x="0" y="4436126"/>
                </a:cubicBezTo>
                <a:cubicBezTo>
                  <a:pt x="25833" y="4232419"/>
                  <a:pt x="3486" y="4019021"/>
                  <a:pt x="0" y="3713671"/>
                </a:cubicBezTo>
                <a:cubicBezTo>
                  <a:pt x="-3486" y="3408322"/>
                  <a:pt x="-27541" y="3277286"/>
                  <a:pt x="0" y="3124300"/>
                </a:cubicBezTo>
                <a:cubicBezTo>
                  <a:pt x="27541" y="2971314"/>
                  <a:pt x="31162" y="2762025"/>
                  <a:pt x="0" y="2446207"/>
                </a:cubicBezTo>
                <a:cubicBezTo>
                  <a:pt x="-31162" y="2130389"/>
                  <a:pt x="9656" y="2027375"/>
                  <a:pt x="0" y="1856836"/>
                </a:cubicBezTo>
                <a:cubicBezTo>
                  <a:pt x="-9656" y="1686297"/>
                  <a:pt x="-14688" y="1512539"/>
                  <a:pt x="0" y="1178742"/>
                </a:cubicBezTo>
                <a:cubicBezTo>
                  <a:pt x="14688" y="844945"/>
                  <a:pt x="2890" y="917816"/>
                  <a:pt x="0" y="678094"/>
                </a:cubicBezTo>
                <a:cubicBezTo>
                  <a:pt x="-2890" y="438372"/>
                  <a:pt x="5448" y="207647"/>
                  <a:pt x="0" y="0"/>
                </a:cubicBezTo>
                <a:close/>
              </a:path>
              <a:path w="2735746" h="4436126" stroke="0" extrusionOk="0">
                <a:moveTo>
                  <a:pt x="0" y="0"/>
                </a:moveTo>
                <a:cubicBezTo>
                  <a:pt x="209894" y="16338"/>
                  <a:pt x="375877" y="-31334"/>
                  <a:pt x="629222" y="0"/>
                </a:cubicBezTo>
                <a:cubicBezTo>
                  <a:pt x="882567" y="31334"/>
                  <a:pt x="997255" y="-29736"/>
                  <a:pt x="1258443" y="0"/>
                </a:cubicBezTo>
                <a:cubicBezTo>
                  <a:pt x="1519631" y="29736"/>
                  <a:pt x="1769008" y="-24969"/>
                  <a:pt x="1942380" y="0"/>
                </a:cubicBezTo>
                <a:cubicBezTo>
                  <a:pt x="2115752" y="24969"/>
                  <a:pt x="2487652" y="32052"/>
                  <a:pt x="2735746" y="0"/>
                </a:cubicBezTo>
                <a:cubicBezTo>
                  <a:pt x="2751518" y="246908"/>
                  <a:pt x="2711283" y="325094"/>
                  <a:pt x="2735746" y="589371"/>
                </a:cubicBezTo>
                <a:cubicBezTo>
                  <a:pt x="2760209" y="853648"/>
                  <a:pt x="2718833" y="972107"/>
                  <a:pt x="2735746" y="1090020"/>
                </a:cubicBezTo>
                <a:cubicBezTo>
                  <a:pt x="2752659" y="1207933"/>
                  <a:pt x="2729992" y="1582062"/>
                  <a:pt x="2735746" y="1812474"/>
                </a:cubicBezTo>
                <a:cubicBezTo>
                  <a:pt x="2741500" y="2042886"/>
                  <a:pt x="2707628" y="2235903"/>
                  <a:pt x="2735746" y="2401845"/>
                </a:cubicBezTo>
                <a:cubicBezTo>
                  <a:pt x="2763864" y="2567787"/>
                  <a:pt x="2758150" y="2913761"/>
                  <a:pt x="2735746" y="3124300"/>
                </a:cubicBezTo>
                <a:cubicBezTo>
                  <a:pt x="2713342" y="3334839"/>
                  <a:pt x="2720989" y="3582863"/>
                  <a:pt x="2735746" y="3758032"/>
                </a:cubicBezTo>
                <a:cubicBezTo>
                  <a:pt x="2750503" y="3933201"/>
                  <a:pt x="2736802" y="4250321"/>
                  <a:pt x="2735746" y="4436126"/>
                </a:cubicBezTo>
                <a:cubicBezTo>
                  <a:pt x="2480396" y="4409468"/>
                  <a:pt x="2193035" y="4433672"/>
                  <a:pt x="2051810" y="4436126"/>
                </a:cubicBezTo>
                <a:cubicBezTo>
                  <a:pt x="1910585" y="4438580"/>
                  <a:pt x="1557696" y="4442846"/>
                  <a:pt x="1422588" y="4436126"/>
                </a:cubicBezTo>
                <a:cubicBezTo>
                  <a:pt x="1287480" y="4429406"/>
                  <a:pt x="1114403" y="4428562"/>
                  <a:pt x="820724" y="4436126"/>
                </a:cubicBezTo>
                <a:cubicBezTo>
                  <a:pt x="527045" y="4443690"/>
                  <a:pt x="375914" y="4447757"/>
                  <a:pt x="0" y="4436126"/>
                </a:cubicBezTo>
                <a:cubicBezTo>
                  <a:pt x="-31538" y="4174476"/>
                  <a:pt x="-31250" y="4099935"/>
                  <a:pt x="0" y="3802394"/>
                </a:cubicBezTo>
                <a:cubicBezTo>
                  <a:pt x="31250" y="3504853"/>
                  <a:pt x="9806" y="3349077"/>
                  <a:pt x="0" y="3213023"/>
                </a:cubicBezTo>
                <a:cubicBezTo>
                  <a:pt x="-9806" y="3076969"/>
                  <a:pt x="-22953" y="2900441"/>
                  <a:pt x="0" y="2712374"/>
                </a:cubicBezTo>
                <a:cubicBezTo>
                  <a:pt x="22953" y="2524307"/>
                  <a:pt x="-35854" y="2231517"/>
                  <a:pt x="0" y="1989919"/>
                </a:cubicBezTo>
                <a:cubicBezTo>
                  <a:pt x="35854" y="1748321"/>
                  <a:pt x="1945" y="1519865"/>
                  <a:pt x="0" y="1400548"/>
                </a:cubicBezTo>
                <a:cubicBezTo>
                  <a:pt x="-1945" y="1281231"/>
                  <a:pt x="-11601" y="971726"/>
                  <a:pt x="0" y="811177"/>
                </a:cubicBezTo>
                <a:cubicBezTo>
                  <a:pt x="11601" y="650628"/>
                  <a:pt x="34125" y="21079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xmlns="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6085" y="1232452"/>
            <a:ext cx="2400300" cy="38509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Condado Araras – Estúdio e barbearia</a:t>
            </a:r>
            <a:endParaRPr lang="pt-BR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xmlns="" id="{2A39B854-4B6C-4F7F-A602-6F97770CED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8649" y="5439978"/>
            <a:ext cx="4711446" cy="18288"/>
          </a:xfrm>
          <a:custGeom>
            <a:avLst/>
            <a:gdLst>
              <a:gd name="connsiteX0" fmla="*/ 0 w 4711446"/>
              <a:gd name="connsiteY0" fmla="*/ 0 h 18288"/>
              <a:gd name="connsiteX1" fmla="*/ 625949 w 4711446"/>
              <a:gd name="connsiteY1" fmla="*/ 0 h 18288"/>
              <a:gd name="connsiteX2" fmla="*/ 1157670 w 4711446"/>
              <a:gd name="connsiteY2" fmla="*/ 0 h 18288"/>
              <a:gd name="connsiteX3" fmla="*/ 1736504 w 4711446"/>
              <a:gd name="connsiteY3" fmla="*/ 0 h 18288"/>
              <a:gd name="connsiteX4" fmla="*/ 2456683 w 4711446"/>
              <a:gd name="connsiteY4" fmla="*/ 0 h 18288"/>
              <a:gd name="connsiteX5" fmla="*/ 3082632 w 4711446"/>
              <a:gd name="connsiteY5" fmla="*/ 0 h 18288"/>
              <a:gd name="connsiteX6" fmla="*/ 3661467 w 4711446"/>
              <a:gd name="connsiteY6" fmla="*/ 0 h 18288"/>
              <a:gd name="connsiteX7" fmla="*/ 4711446 w 4711446"/>
              <a:gd name="connsiteY7" fmla="*/ 0 h 18288"/>
              <a:gd name="connsiteX8" fmla="*/ 4711446 w 4711446"/>
              <a:gd name="connsiteY8" fmla="*/ 18288 h 18288"/>
              <a:gd name="connsiteX9" fmla="*/ 4038382 w 4711446"/>
              <a:gd name="connsiteY9" fmla="*/ 18288 h 18288"/>
              <a:gd name="connsiteX10" fmla="*/ 3459547 w 4711446"/>
              <a:gd name="connsiteY10" fmla="*/ 18288 h 18288"/>
              <a:gd name="connsiteX11" fmla="*/ 2692255 w 4711446"/>
              <a:gd name="connsiteY11" fmla="*/ 18288 h 18288"/>
              <a:gd name="connsiteX12" fmla="*/ 2066306 w 4711446"/>
              <a:gd name="connsiteY12" fmla="*/ 18288 h 18288"/>
              <a:gd name="connsiteX13" fmla="*/ 1534585 w 4711446"/>
              <a:gd name="connsiteY13" fmla="*/ 18288 h 18288"/>
              <a:gd name="connsiteX14" fmla="*/ 814407 w 4711446"/>
              <a:gd name="connsiteY14" fmla="*/ 18288 h 18288"/>
              <a:gd name="connsiteX15" fmla="*/ 0 w 4711446"/>
              <a:gd name="connsiteY15" fmla="*/ 18288 h 18288"/>
              <a:gd name="connsiteX16" fmla="*/ 0 w 471144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11446" h="18288" fill="none" extrusionOk="0">
                <a:moveTo>
                  <a:pt x="0" y="0"/>
                </a:moveTo>
                <a:cubicBezTo>
                  <a:pt x="275996" y="-6775"/>
                  <a:pt x="430270" y="12128"/>
                  <a:pt x="625949" y="0"/>
                </a:cubicBezTo>
                <a:cubicBezTo>
                  <a:pt x="821628" y="-12128"/>
                  <a:pt x="953153" y="2170"/>
                  <a:pt x="1157670" y="0"/>
                </a:cubicBezTo>
                <a:cubicBezTo>
                  <a:pt x="1362187" y="-2170"/>
                  <a:pt x="1508708" y="24986"/>
                  <a:pt x="1736504" y="0"/>
                </a:cubicBezTo>
                <a:cubicBezTo>
                  <a:pt x="1964300" y="-24986"/>
                  <a:pt x="2114331" y="-14747"/>
                  <a:pt x="2456683" y="0"/>
                </a:cubicBezTo>
                <a:cubicBezTo>
                  <a:pt x="2799035" y="14747"/>
                  <a:pt x="2904885" y="27883"/>
                  <a:pt x="3082632" y="0"/>
                </a:cubicBezTo>
                <a:cubicBezTo>
                  <a:pt x="3260379" y="-27883"/>
                  <a:pt x="3449277" y="21284"/>
                  <a:pt x="3661467" y="0"/>
                </a:cubicBezTo>
                <a:cubicBezTo>
                  <a:pt x="3873658" y="-21284"/>
                  <a:pt x="4403906" y="12447"/>
                  <a:pt x="4711446" y="0"/>
                </a:cubicBezTo>
                <a:cubicBezTo>
                  <a:pt x="4711844" y="7429"/>
                  <a:pt x="4711426" y="10822"/>
                  <a:pt x="4711446" y="18288"/>
                </a:cubicBezTo>
                <a:cubicBezTo>
                  <a:pt x="4441704" y="14143"/>
                  <a:pt x="4312170" y="5146"/>
                  <a:pt x="4038382" y="18288"/>
                </a:cubicBezTo>
                <a:cubicBezTo>
                  <a:pt x="3764594" y="31430"/>
                  <a:pt x="3716634" y="24680"/>
                  <a:pt x="3459547" y="18288"/>
                </a:cubicBezTo>
                <a:cubicBezTo>
                  <a:pt x="3202460" y="11896"/>
                  <a:pt x="2879854" y="19674"/>
                  <a:pt x="2692255" y="18288"/>
                </a:cubicBezTo>
                <a:cubicBezTo>
                  <a:pt x="2504656" y="16902"/>
                  <a:pt x="2223731" y="-2796"/>
                  <a:pt x="2066306" y="18288"/>
                </a:cubicBezTo>
                <a:cubicBezTo>
                  <a:pt x="1908881" y="39372"/>
                  <a:pt x="1781464" y="10855"/>
                  <a:pt x="1534585" y="18288"/>
                </a:cubicBezTo>
                <a:cubicBezTo>
                  <a:pt x="1287706" y="25721"/>
                  <a:pt x="979966" y="-15294"/>
                  <a:pt x="814407" y="18288"/>
                </a:cubicBezTo>
                <a:cubicBezTo>
                  <a:pt x="648848" y="51870"/>
                  <a:pt x="195527" y="13986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711446" h="18288" stroke="0" extrusionOk="0">
                <a:moveTo>
                  <a:pt x="0" y="0"/>
                </a:moveTo>
                <a:cubicBezTo>
                  <a:pt x="225644" y="-29218"/>
                  <a:pt x="321824" y="-13505"/>
                  <a:pt x="625949" y="0"/>
                </a:cubicBezTo>
                <a:cubicBezTo>
                  <a:pt x="930074" y="13505"/>
                  <a:pt x="1040728" y="23682"/>
                  <a:pt x="1157670" y="0"/>
                </a:cubicBezTo>
                <a:cubicBezTo>
                  <a:pt x="1274612" y="-23682"/>
                  <a:pt x="1732715" y="-38127"/>
                  <a:pt x="1924962" y="0"/>
                </a:cubicBezTo>
                <a:cubicBezTo>
                  <a:pt x="2117209" y="38127"/>
                  <a:pt x="2299261" y="17383"/>
                  <a:pt x="2550911" y="0"/>
                </a:cubicBezTo>
                <a:cubicBezTo>
                  <a:pt x="2802561" y="-17383"/>
                  <a:pt x="2873352" y="-24010"/>
                  <a:pt x="3176861" y="0"/>
                </a:cubicBezTo>
                <a:cubicBezTo>
                  <a:pt x="3480370" y="24010"/>
                  <a:pt x="3597961" y="-9070"/>
                  <a:pt x="3944153" y="0"/>
                </a:cubicBezTo>
                <a:cubicBezTo>
                  <a:pt x="4290345" y="9070"/>
                  <a:pt x="4345995" y="26854"/>
                  <a:pt x="4711446" y="0"/>
                </a:cubicBezTo>
                <a:cubicBezTo>
                  <a:pt x="4710560" y="5429"/>
                  <a:pt x="4712267" y="14046"/>
                  <a:pt x="4711446" y="18288"/>
                </a:cubicBezTo>
                <a:cubicBezTo>
                  <a:pt x="4574282" y="23897"/>
                  <a:pt x="4363770" y="43566"/>
                  <a:pt x="4132611" y="18288"/>
                </a:cubicBezTo>
                <a:cubicBezTo>
                  <a:pt x="3901452" y="-6990"/>
                  <a:pt x="3795359" y="-7327"/>
                  <a:pt x="3459547" y="18288"/>
                </a:cubicBezTo>
                <a:cubicBezTo>
                  <a:pt x="3123735" y="43903"/>
                  <a:pt x="3000502" y="-9998"/>
                  <a:pt x="2786484" y="18288"/>
                </a:cubicBezTo>
                <a:cubicBezTo>
                  <a:pt x="2572466" y="46574"/>
                  <a:pt x="2424773" y="17766"/>
                  <a:pt x="2160535" y="18288"/>
                </a:cubicBezTo>
                <a:cubicBezTo>
                  <a:pt x="1896297" y="18810"/>
                  <a:pt x="1673486" y="-6557"/>
                  <a:pt x="1393242" y="18288"/>
                </a:cubicBezTo>
                <a:cubicBezTo>
                  <a:pt x="1112998" y="43133"/>
                  <a:pt x="887393" y="39122"/>
                  <a:pt x="625949" y="18288"/>
                </a:cubicBezTo>
                <a:cubicBezTo>
                  <a:pt x="364505" y="-2546"/>
                  <a:pt x="251092" y="19641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xmlns="" id="{743AA782-23D1-4521-8CAD-47662984AA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40080"/>
            <a:ext cx="3614166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 dirty="0" err="1">
                <a:latin typeface="+mj-lt"/>
                <a:ea typeface="+mj-ea"/>
                <a:cs typeface="+mj-cs"/>
              </a:rPr>
              <a:t>Diagramas</a:t>
            </a:r>
            <a:r>
              <a:rPr lang="en-US" sz="4700" kern="1200" dirty="0">
                <a:latin typeface="+mj-lt"/>
                <a:ea typeface="+mj-ea"/>
                <a:cs typeface="+mj-cs"/>
              </a:rPr>
              <a:t> UML</a:t>
            </a:r>
            <a:endParaRPr lang="pt-BR" dirty="0">
              <a:ea typeface="+mj-ea"/>
              <a:cs typeface="+mj-cs"/>
            </a:endParaRP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xmlns="" id="{71877DBC-BB60-40F0-AC93-2ACDBAAE60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2458" y="2372868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xmlns="" id="{6BF937EB-BFF9-D672-9D1E-FDFEF67E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660904"/>
            <a:ext cx="3614166" cy="3547872"/>
          </a:xfrm>
        </p:spPr>
        <p:txBody>
          <a:bodyPr anchor="t">
            <a:normAutofit/>
          </a:bodyPr>
          <a:lstStyle/>
          <a:p>
            <a:r>
              <a:rPr lang="en-US" sz="1900" dirty="0" err="1">
                <a:ea typeface="Calibri"/>
                <a:cs typeface="Calibri"/>
              </a:rPr>
              <a:t>Funcionalidades</a:t>
            </a:r>
            <a:r>
              <a:rPr lang="en-US" sz="1900" dirty="0">
                <a:ea typeface="Calibri"/>
                <a:cs typeface="Calibri"/>
              </a:rPr>
              <a:t> </a:t>
            </a:r>
            <a:r>
              <a:rPr lang="en-US" sz="1900" dirty="0" err="1">
                <a:ea typeface="Calibri"/>
                <a:cs typeface="Calibri"/>
              </a:rPr>
              <a:t>sem</a:t>
            </a:r>
            <a:r>
              <a:rPr lang="en-US" sz="1900" dirty="0">
                <a:ea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ea typeface="Calibri"/>
                <a:cs typeface="Calibri"/>
              </a:rPr>
              <a:t>o login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xmlns="" id="{9ED50B8D-4A88-7B5D-F0F7-A2814FAF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286" y="1302129"/>
            <a:ext cx="4094226" cy="42537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87E0643-88B6-9004-16E2-D82502B6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Diagramas UML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xmlns="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9F007483-7452-857D-4D17-C447B7971B89}"/>
              </a:ext>
            </a:extLst>
          </p:cNvPr>
          <p:cNvSpPr txBox="1"/>
          <p:nvPr/>
        </p:nvSpPr>
        <p:spPr>
          <a:xfrm>
            <a:off x="473202" y="2807208"/>
            <a:ext cx="257175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Funcionalidades</a:t>
            </a:r>
            <a:r>
              <a:rPr lang="en-US" sz="1900" dirty="0"/>
              <a:t> com o login</a:t>
            </a:r>
          </a:p>
        </p:txBody>
      </p:sp>
      <p:sp>
        <p:nvSpPr>
          <p:cNvPr id="2" name="Retângulo 1"/>
          <p:cNvSpPr/>
          <p:nvPr/>
        </p:nvSpPr>
        <p:spPr>
          <a:xfrm>
            <a:off x="2286000" y="26903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90" y="1542542"/>
            <a:ext cx="4201047" cy="377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69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6">
            <a:extLst>
              <a:ext uri="{FF2B5EF4-FFF2-40B4-BE49-F238E27FC236}">
                <a16:creationId xmlns:a16="http://schemas.microsoft.com/office/drawing/2014/main" xmlns="" id="{2B97F24A-32CE-4C1C-A50D-3016B394D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21AA28F-85EC-6597-11FA-982D5BFD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4300" kern="1200" dirty="0" err="1">
                <a:latin typeface="+mj-lt"/>
                <a:ea typeface="+mj-ea"/>
                <a:cs typeface="+mj-cs"/>
              </a:rPr>
              <a:t>Diagramas</a:t>
            </a:r>
            <a:r>
              <a:rPr lang="en-US" sz="4300" kern="1200" dirty="0">
                <a:latin typeface="+mj-lt"/>
                <a:ea typeface="+mj-ea"/>
                <a:cs typeface="+mj-cs"/>
              </a:rPr>
              <a:t> UML</a:t>
            </a:r>
            <a:endParaRPr lang="pt-BR" dirty="0">
              <a:ea typeface="+mj-ea"/>
              <a:cs typeface="+mj-cs"/>
            </a:endParaRP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xmlns="" id="{CD8B4F24-440B-49E9-B85D-733523DC0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xmlns="" id="{942A30B0-A51E-CF19-9360-AAFA2C059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r>
              <a:rPr lang="en-US" sz="1900" dirty="0" err="1">
                <a:ea typeface="Calibri"/>
                <a:cs typeface="Calibri"/>
              </a:rPr>
              <a:t>Funcinalidade</a:t>
            </a:r>
            <a:r>
              <a:rPr lang="en-US" sz="1900" dirty="0">
                <a:ea typeface="Calibri"/>
                <a:cs typeface="Calibri"/>
              </a:rPr>
              <a:t> do </a:t>
            </a:r>
            <a:r>
              <a:rPr lang="en-US" sz="1900" dirty="0" err="1">
                <a:ea typeface="Calibri"/>
                <a:cs typeface="Calibri"/>
              </a:rPr>
              <a:t>Administrador</a:t>
            </a:r>
            <a:endParaRPr lang="en-US" sz="1900" dirty="0" err="1"/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xmlns="" id="{EA0CE377-FE36-826A-163F-A800E8A9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49" y="640080"/>
            <a:ext cx="429493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1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xmlns="" id="{BCED4D40-4B67-4331-AC48-79B82B4A47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71FBD0F-8C00-0DB8-DAAE-C757C05A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17576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err="1"/>
              <a:t>Diagrama</a:t>
            </a:r>
            <a:r>
              <a:rPr lang="en-US" sz="4700" dirty="0"/>
              <a:t> de </a:t>
            </a:r>
            <a:r>
              <a:rPr lang="en-US" sz="4700" err="1"/>
              <a:t>contexto</a:t>
            </a:r>
            <a:endParaRPr lang="en-US" sz="4700"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</a:pPr>
            <a:endParaRPr lang="en-US" sz="5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" name="sketch line">
            <a:extLst>
              <a:ext uri="{FF2B5EF4-FFF2-40B4-BE49-F238E27FC236}">
                <a16:creationId xmlns:a16="http://schemas.microsoft.com/office/drawing/2014/main" xmlns="" id="{670CEDEF-4F34-412E-84EE-329C1E936A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xmlns="" id="{4B830939-02F7-6933-88BE-F69D0C99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3289806"/>
            <a:ext cx="8661654" cy="227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pt-BR" sz="4700"/>
              <a:t>Considerações Finais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desenvolvimento deste projeto foi uma experiência enriquecedora, permitindo aplicar conceitos aprendidos em sala de aula, como os de Engenharia de Software e Desenvolvimento Web.</a:t>
            </a:r>
            <a:endParaRPr lang="pt-BR" sz="24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xmlns="" id="{35DB3719-6FDC-4E5D-891D-FF40B7300F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92050AB-AB93-1698-4A66-A5ADFE14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>
                <a:ea typeface="Calibri"/>
                <a:cs typeface="Calibri"/>
              </a:rPr>
              <a:t>Integrantes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xmlns="" id="{E0CBAC23-2E3F-4A90-BA59-F8299F6A54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xmlns="" id="{34C8BB6A-766F-DF7B-AF9E-D83712B52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14821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51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pt-BR" sz="4700"/>
              <a:t>Introdução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Este projeto tem como objetivo o desenvolvimento de uma aplicação web para a barbearia e estúdio de tatuagem "Condado Araras", atendendo às necessidades do cliente com um site que permita reservas e facilite a conexão com os clientes.</a:t>
            </a:r>
            <a:endParaRPr lang="pt-BR" sz="2400" dirty="0">
              <a:ea typeface="Calibri"/>
              <a:cs typeface="Calibri"/>
            </a:endParaRPr>
          </a:p>
          <a:p>
            <a:pPr marL="0" indent="0">
              <a:buNone/>
            </a:pPr>
            <a:endParaRPr lang="pt-BR" sz="19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35DB3719-6FDC-4E5D-891D-FF40B7300F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pt-BR" sz="4700"/>
              <a:t>Objetivos do Projeto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xmlns="" id="{E0CBAC23-2E3F-4A90-BA59-F8299F6A54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EEB65CA-EF61-36D3-9F1A-C232BB981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207672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777A147A-9ED8-46B4-8660-1B3C2AA88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pt-BR" sz="4700"/>
              <a:t>Escopo do Sistema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xmlns="" id="{5D6C15A0-C087-4593-8414-2B4EC1CD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O site permitirá aos usuários:</a:t>
            </a:r>
            <a:endParaRPr lang="pt-BR" sz="2400" dirty="0">
              <a:ea typeface="Calibri"/>
              <a:cs typeface="Calibri"/>
            </a:endParaRPr>
          </a:p>
          <a:p>
            <a:r>
              <a:rPr lang="pt-BR" sz="2400" dirty="0"/>
              <a:t>Criar contas e fazer login.</a:t>
            </a:r>
            <a:endParaRPr lang="pt-BR" sz="2400" dirty="0">
              <a:ea typeface="Calibri"/>
              <a:cs typeface="Calibri"/>
            </a:endParaRPr>
          </a:p>
          <a:p>
            <a:r>
              <a:rPr lang="pt-BR" sz="2400" dirty="0"/>
              <a:t>Escolher serviços como cortes ou tatuagens.</a:t>
            </a:r>
            <a:endParaRPr lang="pt-BR" sz="2400" dirty="0">
              <a:ea typeface="Calibri"/>
              <a:cs typeface="Calibri"/>
            </a:endParaRPr>
          </a:p>
          <a:p>
            <a:r>
              <a:rPr lang="pt-BR" sz="2400" dirty="0"/>
              <a:t>Visualizar informações dos profissionais, portfólio e redes sociais.</a:t>
            </a:r>
            <a:endParaRPr lang="pt-BR" sz="24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BCED4D40-4B67-4331-AC48-79B82B4A47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08E2DE5-7E3D-2B84-B7AD-F93C4A84B5F3}"/>
              </a:ext>
            </a:extLst>
          </p:cNvPr>
          <p:cNvSpPr txBox="1">
            <a:spLocks/>
          </p:cNvSpPr>
          <p:nvPr/>
        </p:nvSpPr>
        <p:spPr>
          <a:xfrm>
            <a:off x="479160" y="417576"/>
            <a:ext cx="818223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Sobre o site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B9EC0D50-52E7-DAE8-BF4B-3E09C83F40F6}"/>
              </a:ext>
            </a:extLst>
          </p:cNvPr>
          <p:cNvSpPr txBox="1"/>
          <p:nvPr/>
        </p:nvSpPr>
        <p:spPr>
          <a:xfrm>
            <a:off x="479160" y="1809541"/>
            <a:ext cx="818223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Página inicial com informações do salão e localização</a:t>
            </a:r>
          </a:p>
        </p:txBody>
      </p:sp>
      <p:sp>
        <p:nvSpPr>
          <p:cNvPr id="60" name="sketch line">
            <a:extLst>
              <a:ext uri="{FF2B5EF4-FFF2-40B4-BE49-F238E27FC236}">
                <a16:creationId xmlns:a16="http://schemas.microsoft.com/office/drawing/2014/main" xmlns="" id="{670CEDEF-4F34-412E-84EE-329C1E936A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m 1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8C7D04D1-A19F-9EED-5D60-F9F2F62C0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47" y="2633472"/>
            <a:ext cx="7137020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9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0">
            <a:extLst>
              <a:ext uri="{FF2B5EF4-FFF2-40B4-BE49-F238E27FC236}">
                <a16:creationId xmlns:a16="http://schemas.microsoft.com/office/drawing/2014/main" xmlns="" id="{69D47016-023F-44BD-981C-50E7A10A66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34D7600-51E2-5EBC-F9F6-0AFE08CE7492}"/>
              </a:ext>
            </a:extLst>
          </p:cNvPr>
          <p:cNvSpPr txBox="1">
            <a:spLocks/>
          </p:cNvSpPr>
          <p:nvPr/>
        </p:nvSpPr>
        <p:spPr>
          <a:xfrm>
            <a:off x="686474" y="457200"/>
            <a:ext cx="3257550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4200" dirty="0" err="1"/>
              <a:t>Sobre</a:t>
            </a:r>
            <a:r>
              <a:rPr lang="en-US" sz="4200" dirty="0"/>
              <a:t> o site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xmlns="" id="{6D8B37B0-0682-433E-BC8D-498C04ABD9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3159251" y="1415034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83865D69-33E2-D179-1D0E-493BCC756996}"/>
              </a:ext>
            </a:extLst>
          </p:cNvPr>
          <p:cNvSpPr txBox="1"/>
          <p:nvPr/>
        </p:nvSpPr>
        <p:spPr>
          <a:xfrm>
            <a:off x="4155947" y="457200"/>
            <a:ext cx="4505706" cy="192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Página de login com opções de cadastro e autenticação.</a:t>
            </a:r>
          </a:p>
        </p:txBody>
      </p:sp>
      <p:pic>
        <p:nvPicPr>
          <p:cNvPr id="6" name="Espaço Reservado para Conteúdo 5" descr="Texto&#10;&#10;Descrição gerada automaticamente">
            <a:extLst>
              <a:ext uri="{FF2B5EF4-FFF2-40B4-BE49-F238E27FC236}">
                <a16:creationId xmlns:a16="http://schemas.microsoft.com/office/drawing/2014/main" xmlns="" id="{D3595948-C591-3480-CD9A-027A63E51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694" y="2380365"/>
            <a:ext cx="4101084" cy="2071047"/>
          </a:xfrm>
          <a:prstGeom prst="rect">
            <a:avLst/>
          </a:prstGeom>
        </p:spPr>
      </p:pic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xmlns="" id="{7F065B72-CE61-C9CB-60F2-C279AA841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36" y="4573058"/>
            <a:ext cx="4101084" cy="20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5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69D47016-023F-44BD-981C-50E7A10A66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2F66704-2AB2-83C6-C438-0B151ABD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57200"/>
            <a:ext cx="3257550" cy="1929384"/>
          </a:xfrm>
        </p:spPr>
        <p:txBody>
          <a:bodyPr anchor="ctr">
            <a:normAutofit/>
          </a:bodyPr>
          <a:lstStyle/>
          <a:p>
            <a:r>
              <a:rPr lang="pt-BR" sz="4200"/>
              <a:t>Sobre o site</a:t>
            </a:r>
            <a:endParaRPr lang="pt-BR" sz="4200">
              <a:ea typeface="Calibri"/>
              <a:cs typeface="Calibri"/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xmlns="" id="{6D8B37B0-0682-433E-BC8D-498C04ABD9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3159251" y="1415034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A185E8D-FFBB-C552-AECF-FB2332AC6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947" y="457200"/>
            <a:ext cx="4505706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1900">
                <a:ea typeface="+mn-lt"/>
                <a:cs typeface="+mn-lt"/>
              </a:rPr>
              <a:t>Páginas para cada profissional com dados como fotos, portfólio e redes sociais.</a:t>
            </a:r>
          </a:p>
          <a:p>
            <a:endParaRPr lang="pt-BR" sz="1900">
              <a:ea typeface="Calibri"/>
              <a:cs typeface="Calibri"/>
            </a:endParaRP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xmlns="" id="{B1C52760-563C-318B-ED97-8E6DD767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8" y="2395704"/>
            <a:ext cx="4101084" cy="2071047"/>
          </a:xfrm>
          <a:prstGeom prst="rect">
            <a:avLst/>
          </a:prstGeom>
        </p:spPr>
      </p:pic>
      <p:pic>
        <p:nvPicPr>
          <p:cNvPr id="7" name="Imagem 6" descr="Tela de celular com foto de mulher&#10;&#10;Descrição gerada automaticamente">
            <a:extLst>
              <a:ext uri="{FF2B5EF4-FFF2-40B4-BE49-F238E27FC236}">
                <a16:creationId xmlns:a16="http://schemas.microsoft.com/office/drawing/2014/main" xmlns="" id="{E3FFABF4-4EF9-E642-5721-5EFD2277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247" y="4597297"/>
            <a:ext cx="4101084" cy="20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pt-BR" sz="4500"/>
              <a:t>Requisitos Não Funcionais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CDB47C5B-2E31-57F0-DE70-EEA16FB5C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88003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249</Words>
  <Application>Microsoft Office PowerPoint</Application>
  <PresentationFormat>Apresentação na tela (4:3)</PresentationFormat>
  <Paragraphs>40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Office Theme</vt:lpstr>
      <vt:lpstr>Projeto Integrador  1º SEM 2024 - DSM Grupo 6</vt:lpstr>
      <vt:lpstr>Integrantes</vt:lpstr>
      <vt:lpstr>Introdução</vt:lpstr>
      <vt:lpstr>Objetivos do Projeto</vt:lpstr>
      <vt:lpstr>Escopo do Sistema</vt:lpstr>
      <vt:lpstr>Apresentação do PowerPoint</vt:lpstr>
      <vt:lpstr>Apresentação do PowerPoint</vt:lpstr>
      <vt:lpstr>Sobre o site</vt:lpstr>
      <vt:lpstr>Requisitos Não Funcionais</vt:lpstr>
      <vt:lpstr>Diagramas UML</vt:lpstr>
      <vt:lpstr>Diagramas UML</vt:lpstr>
      <vt:lpstr>Diagramas UML</vt:lpstr>
      <vt:lpstr>Diagrama de contexto </vt:lpstr>
      <vt:lpstr>Considerações Finais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  1º SEM 2024 - DSM Grupo 6</dc:title>
  <dc:subject/>
  <dc:creator/>
  <cp:keywords/>
  <dc:description>generated using python-pptx</dc:description>
  <cp:lastModifiedBy>User</cp:lastModifiedBy>
  <cp:revision>268</cp:revision>
  <dcterms:created xsi:type="dcterms:W3CDTF">2013-01-27T09:14:16Z</dcterms:created>
  <dcterms:modified xsi:type="dcterms:W3CDTF">2024-12-04T14:48:57Z</dcterms:modified>
  <cp:category/>
</cp:coreProperties>
</file>